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7" r:id="rId5"/>
    <p:sldId id="283" r:id="rId6"/>
    <p:sldId id="289" r:id="rId7"/>
    <p:sldId id="288" r:id="rId8"/>
    <p:sldId id="286" r:id="rId9"/>
    <p:sldId id="285" r:id="rId10"/>
    <p:sldId id="258" r:id="rId11"/>
    <p:sldId id="299" r:id="rId12"/>
    <p:sldId id="297" r:id="rId13"/>
    <p:sldId id="298" r:id="rId14"/>
    <p:sldId id="296" r:id="rId15"/>
    <p:sldId id="291" r:id="rId16"/>
    <p:sldId id="260" r:id="rId17"/>
    <p:sldId id="294" r:id="rId18"/>
    <p:sldId id="293" r:id="rId19"/>
    <p:sldId id="262" r:id="rId20"/>
    <p:sldId id="292" r:id="rId21"/>
    <p:sldId id="261" r:id="rId22"/>
    <p:sldId id="270" r:id="rId23"/>
    <p:sldId id="290" r:id="rId24"/>
    <p:sldId id="271" r:id="rId25"/>
    <p:sldId id="272" r:id="rId26"/>
    <p:sldId id="268" r:id="rId27"/>
    <p:sldId id="267" r:id="rId28"/>
    <p:sldId id="282" r:id="rId29"/>
    <p:sldId id="269" r:id="rId30"/>
    <p:sldId id="265" r:id="rId31"/>
    <p:sldId id="266" r:id="rId32"/>
    <p:sldId id="3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7BC"/>
    <a:srgbClr val="FFEED0"/>
    <a:srgbClr val="C1D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82A6B-FB80-4C4C-9CBE-32997E28A172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984E3-0442-4969-9ACA-F1799D136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7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0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7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1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6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8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7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7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5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6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9470F-429B-465F-B56E-47A39A87D5C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090AD-3377-4947-94DA-91AC0F55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1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hyperlink" Target="https://www.instagram.com/1stgrade.favoritething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06850"/>
            <a:ext cx="12192000" cy="12058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LEVEL 1 TOOLKIT</a:t>
            </a:r>
            <a:endParaRPr lang="en-US" sz="6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160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916039"/>
            <a:ext cx="12192000" cy="127927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10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413521" y="798229"/>
            <a:ext cx="717817" cy="839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118112" y="797296"/>
            <a:ext cx="717817" cy="83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56434" y="790179"/>
            <a:ext cx="717817" cy="83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77014" y="810177"/>
            <a:ext cx="717817" cy="83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30800" y="811335"/>
            <a:ext cx="717817" cy="8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4025243" y="810268"/>
            <a:ext cx="717817" cy="83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92253" y="1637852"/>
            <a:ext cx="717817" cy="839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124881" y="1651351"/>
            <a:ext cx="717817" cy="839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56434" y="1650439"/>
            <a:ext cx="717817" cy="839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56447" y="1650013"/>
            <a:ext cx="717817" cy="83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317393" y="1651351"/>
            <a:ext cx="717817" cy="839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36625" y="1625972"/>
            <a:ext cx="717817" cy="839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400938" y="2548578"/>
            <a:ext cx="717817" cy="83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30061" y="2491546"/>
            <a:ext cx="734291" cy="879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78666" y="2494683"/>
            <a:ext cx="734291" cy="879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48188" y="2516913"/>
            <a:ext cx="678187" cy="833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61606" y="2546766"/>
            <a:ext cx="678187" cy="833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35232" y="2520559"/>
            <a:ext cx="721826" cy="865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57058" y="2516153"/>
            <a:ext cx="721826" cy="8650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424312" y="3372202"/>
            <a:ext cx="721826" cy="86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101059" y="3360169"/>
            <a:ext cx="721826" cy="865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57164" y="3381223"/>
            <a:ext cx="721826" cy="86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86564" y="3390647"/>
            <a:ext cx="721826" cy="8650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325170" y="3381426"/>
            <a:ext cx="721826" cy="8650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91060" y="3349190"/>
            <a:ext cx="721826" cy="865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79443" y="4221613"/>
            <a:ext cx="721826" cy="8650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47583" y="4237289"/>
            <a:ext cx="721826" cy="8650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80465" y="4230412"/>
            <a:ext cx="721826" cy="8650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48815" y="4234907"/>
            <a:ext cx="721826" cy="8650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48218" y="4241509"/>
            <a:ext cx="721826" cy="8650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415887" y="5070684"/>
            <a:ext cx="721826" cy="8650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56533" y="5057734"/>
            <a:ext cx="721826" cy="8650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64564" y="5062540"/>
            <a:ext cx="721826" cy="865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614147" y="5062540"/>
            <a:ext cx="721826" cy="86507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75930" y="3381223"/>
            <a:ext cx="721826" cy="86507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Standard Sound Cards | Unit 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468468" y="5948703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1217865" y="5967297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/>
          <p:cNvSpPr/>
          <p:nvPr/>
        </p:nvSpPr>
        <p:spPr>
          <a:xfrm>
            <a:off x="2025977" y="5967297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797062"/>
            <a:ext cx="717817" cy="839623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796129"/>
            <a:ext cx="717817" cy="83962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789012"/>
            <a:ext cx="717817" cy="83962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09010"/>
            <a:ext cx="717817" cy="839623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10168"/>
            <a:ext cx="717817" cy="839623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09101"/>
            <a:ext cx="717817" cy="83962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36685"/>
            <a:ext cx="717817" cy="83962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50184"/>
            <a:ext cx="717817" cy="83962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49272"/>
            <a:ext cx="717817" cy="83962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48846"/>
            <a:ext cx="717817" cy="83962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50184"/>
            <a:ext cx="717817" cy="83962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24805"/>
            <a:ext cx="717817" cy="83962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47411"/>
            <a:ext cx="717817" cy="83962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490379"/>
            <a:ext cx="734291" cy="87966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493516"/>
            <a:ext cx="734291" cy="879663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15746"/>
            <a:ext cx="678187" cy="83359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45599"/>
            <a:ext cx="678187" cy="83359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19392"/>
            <a:ext cx="721826" cy="86507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14986"/>
            <a:ext cx="721826" cy="86507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71035"/>
            <a:ext cx="721826" cy="86507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59002"/>
            <a:ext cx="721826" cy="86507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380056"/>
            <a:ext cx="721826" cy="86507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389480"/>
            <a:ext cx="721826" cy="86507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380259"/>
            <a:ext cx="721826" cy="865070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48023"/>
            <a:ext cx="721826" cy="865070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20446"/>
            <a:ext cx="721826" cy="865070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36122"/>
            <a:ext cx="721826" cy="86507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29245"/>
            <a:ext cx="721826" cy="86507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33740"/>
            <a:ext cx="721826" cy="86507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40342"/>
            <a:ext cx="721826" cy="865070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69517"/>
            <a:ext cx="721826" cy="865070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56567"/>
            <a:ext cx="721826" cy="865070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61373"/>
            <a:ext cx="721826" cy="865070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61373"/>
            <a:ext cx="721826" cy="86507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380056"/>
            <a:ext cx="721826" cy="865070"/>
          </a:xfrm>
          <a:prstGeom prst="rect">
            <a:avLst/>
          </a:prstGeom>
        </p:spPr>
      </p:pic>
      <p:sp>
        <p:nvSpPr>
          <p:cNvPr id="199" name="Rounded Rectangle 198"/>
          <p:cNvSpPr/>
          <p:nvPr/>
        </p:nvSpPr>
        <p:spPr>
          <a:xfrm>
            <a:off x="442584" y="5947536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1191981" y="5966130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ounded Rectangle 200"/>
          <p:cNvSpPr/>
          <p:nvPr/>
        </p:nvSpPr>
        <p:spPr>
          <a:xfrm>
            <a:off x="2000093" y="5966130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818218"/>
            <a:ext cx="717817" cy="83962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817285"/>
            <a:ext cx="717817" cy="83962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810168"/>
            <a:ext cx="717817" cy="839623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30166"/>
            <a:ext cx="717817" cy="83962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31324"/>
            <a:ext cx="717817" cy="83962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30257"/>
            <a:ext cx="717817" cy="83962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57841"/>
            <a:ext cx="717817" cy="83962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71340"/>
            <a:ext cx="717817" cy="83962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70428"/>
            <a:ext cx="717817" cy="83962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70002"/>
            <a:ext cx="717817" cy="83962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71340"/>
            <a:ext cx="717817" cy="83962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45961"/>
            <a:ext cx="717817" cy="83962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68567"/>
            <a:ext cx="717817" cy="83962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511535"/>
            <a:ext cx="734291" cy="87966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514672"/>
            <a:ext cx="734291" cy="87966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36902"/>
            <a:ext cx="678187" cy="833593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66755"/>
            <a:ext cx="678187" cy="83359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40548"/>
            <a:ext cx="721826" cy="865070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36142"/>
            <a:ext cx="721826" cy="865070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92191"/>
            <a:ext cx="721826" cy="86507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80158"/>
            <a:ext cx="721826" cy="865070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401212"/>
            <a:ext cx="721826" cy="86507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410636"/>
            <a:ext cx="721826" cy="86507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401415"/>
            <a:ext cx="721826" cy="86507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69179"/>
            <a:ext cx="721826" cy="865070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41602"/>
            <a:ext cx="721826" cy="86507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57278"/>
            <a:ext cx="721826" cy="86507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50401"/>
            <a:ext cx="721826" cy="865070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54896"/>
            <a:ext cx="721826" cy="865070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61498"/>
            <a:ext cx="721826" cy="865070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90673"/>
            <a:ext cx="721826" cy="865070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77723"/>
            <a:ext cx="721826" cy="865070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82529"/>
            <a:ext cx="721826" cy="865070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82529"/>
            <a:ext cx="721826" cy="865070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401212"/>
            <a:ext cx="721826" cy="865070"/>
          </a:xfrm>
          <a:prstGeom prst="rect">
            <a:avLst/>
          </a:prstGeom>
        </p:spPr>
      </p:pic>
      <p:sp>
        <p:nvSpPr>
          <p:cNvPr id="248" name="Rounded Rectangle 247"/>
          <p:cNvSpPr/>
          <p:nvPr/>
        </p:nvSpPr>
        <p:spPr>
          <a:xfrm>
            <a:off x="442584" y="5968692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1191981" y="5987286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ounded Rectangle 249"/>
          <p:cNvSpPr/>
          <p:nvPr/>
        </p:nvSpPr>
        <p:spPr>
          <a:xfrm>
            <a:off x="2000093" y="5987286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6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413521" y="798229"/>
            <a:ext cx="717817" cy="839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118112" y="797296"/>
            <a:ext cx="717817" cy="83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56434" y="790179"/>
            <a:ext cx="717817" cy="83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77014" y="810177"/>
            <a:ext cx="717817" cy="83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30800" y="811335"/>
            <a:ext cx="717817" cy="8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4025243" y="810268"/>
            <a:ext cx="717817" cy="83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92253" y="1637852"/>
            <a:ext cx="717817" cy="839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124881" y="1651351"/>
            <a:ext cx="717817" cy="839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56434" y="1650439"/>
            <a:ext cx="717817" cy="839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56447" y="1650013"/>
            <a:ext cx="717817" cy="83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317393" y="1651351"/>
            <a:ext cx="717817" cy="839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36625" y="1625972"/>
            <a:ext cx="717817" cy="839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400938" y="2548578"/>
            <a:ext cx="717817" cy="83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30061" y="2491546"/>
            <a:ext cx="734291" cy="879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78666" y="2494683"/>
            <a:ext cx="734291" cy="879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48188" y="2516913"/>
            <a:ext cx="678187" cy="833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61606" y="2546766"/>
            <a:ext cx="678187" cy="833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35232" y="2520559"/>
            <a:ext cx="721826" cy="865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57058" y="2516153"/>
            <a:ext cx="721826" cy="8650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424312" y="3372202"/>
            <a:ext cx="721826" cy="86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101059" y="3360169"/>
            <a:ext cx="721826" cy="865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57164" y="3381223"/>
            <a:ext cx="721826" cy="86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86564" y="3390647"/>
            <a:ext cx="721826" cy="8650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325170" y="3381426"/>
            <a:ext cx="721826" cy="8650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91060" y="3349190"/>
            <a:ext cx="721826" cy="865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79443" y="4221613"/>
            <a:ext cx="721826" cy="8650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47583" y="4237289"/>
            <a:ext cx="721826" cy="8650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80465" y="4230412"/>
            <a:ext cx="721826" cy="8650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48815" y="4234907"/>
            <a:ext cx="721826" cy="8650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48218" y="4241509"/>
            <a:ext cx="721826" cy="8650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415887" y="5070684"/>
            <a:ext cx="721826" cy="8650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56533" y="5057734"/>
            <a:ext cx="721826" cy="8650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64564" y="5062540"/>
            <a:ext cx="721826" cy="865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614147" y="5062540"/>
            <a:ext cx="721826" cy="8650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101220" y="5052683"/>
            <a:ext cx="721826" cy="86507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75930" y="3381223"/>
            <a:ext cx="721826" cy="86507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Standard Sound Cards | Units 5&amp;6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809" y="5052683"/>
            <a:ext cx="712411" cy="865070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468468" y="5948703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1217865" y="5967297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/>
          <p:cNvSpPr/>
          <p:nvPr/>
        </p:nvSpPr>
        <p:spPr>
          <a:xfrm>
            <a:off x="2025977" y="5967297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797062"/>
            <a:ext cx="717817" cy="839623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796129"/>
            <a:ext cx="717817" cy="83962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789012"/>
            <a:ext cx="717817" cy="83962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09010"/>
            <a:ext cx="717817" cy="839623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10168"/>
            <a:ext cx="717817" cy="839623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09101"/>
            <a:ext cx="717817" cy="83962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36685"/>
            <a:ext cx="717817" cy="83962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50184"/>
            <a:ext cx="717817" cy="83962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49272"/>
            <a:ext cx="717817" cy="83962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48846"/>
            <a:ext cx="717817" cy="83962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50184"/>
            <a:ext cx="717817" cy="83962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24805"/>
            <a:ext cx="717817" cy="83962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47411"/>
            <a:ext cx="717817" cy="83962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490379"/>
            <a:ext cx="734291" cy="87966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493516"/>
            <a:ext cx="734291" cy="879663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15746"/>
            <a:ext cx="678187" cy="83359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45599"/>
            <a:ext cx="678187" cy="83359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19392"/>
            <a:ext cx="721826" cy="86507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14986"/>
            <a:ext cx="721826" cy="86507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71035"/>
            <a:ext cx="721826" cy="86507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59002"/>
            <a:ext cx="721826" cy="86507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380056"/>
            <a:ext cx="721826" cy="86507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389480"/>
            <a:ext cx="721826" cy="86507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380259"/>
            <a:ext cx="721826" cy="865070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48023"/>
            <a:ext cx="721826" cy="865070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20446"/>
            <a:ext cx="721826" cy="865070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36122"/>
            <a:ext cx="721826" cy="86507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29245"/>
            <a:ext cx="721826" cy="86507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33740"/>
            <a:ext cx="721826" cy="86507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40342"/>
            <a:ext cx="721826" cy="865070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69517"/>
            <a:ext cx="721826" cy="865070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56567"/>
            <a:ext cx="721826" cy="865070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61373"/>
            <a:ext cx="721826" cy="865070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61373"/>
            <a:ext cx="721826" cy="865070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075336" y="5051516"/>
            <a:ext cx="721826" cy="86507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380056"/>
            <a:ext cx="721826" cy="865070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925" y="5051516"/>
            <a:ext cx="712411" cy="865070"/>
          </a:xfrm>
          <a:prstGeom prst="rect">
            <a:avLst/>
          </a:prstGeom>
        </p:spPr>
      </p:pic>
      <p:sp>
        <p:nvSpPr>
          <p:cNvPr id="199" name="Rounded Rectangle 198"/>
          <p:cNvSpPr/>
          <p:nvPr/>
        </p:nvSpPr>
        <p:spPr>
          <a:xfrm>
            <a:off x="442584" y="5947536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1191981" y="5966130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ounded Rectangle 200"/>
          <p:cNvSpPr/>
          <p:nvPr/>
        </p:nvSpPr>
        <p:spPr>
          <a:xfrm>
            <a:off x="2000093" y="5966130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818218"/>
            <a:ext cx="717817" cy="83962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817285"/>
            <a:ext cx="717817" cy="83962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810168"/>
            <a:ext cx="717817" cy="839623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30166"/>
            <a:ext cx="717817" cy="83962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31324"/>
            <a:ext cx="717817" cy="83962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30257"/>
            <a:ext cx="717817" cy="83962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57841"/>
            <a:ext cx="717817" cy="83962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71340"/>
            <a:ext cx="717817" cy="83962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70428"/>
            <a:ext cx="717817" cy="83962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70002"/>
            <a:ext cx="717817" cy="83962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71340"/>
            <a:ext cx="717817" cy="83962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45961"/>
            <a:ext cx="717817" cy="83962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68567"/>
            <a:ext cx="717817" cy="83962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511535"/>
            <a:ext cx="734291" cy="87966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514672"/>
            <a:ext cx="734291" cy="87966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36902"/>
            <a:ext cx="678187" cy="833593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66755"/>
            <a:ext cx="678187" cy="83359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40548"/>
            <a:ext cx="721826" cy="865070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36142"/>
            <a:ext cx="721826" cy="865070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92191"/>
            <a:ext cx="721826" cy="86507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80158"/>
            <a:ext cx="721826" cy="865070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401212"/>
            <a:ext cx="721826" cy="86507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410636"/>
            <a:ext cx="721826" cy="86507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401415"/>
            <a:ext cx="721826" cy="86507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69179"/>
            <a:ext cx="721826" cy="865070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41602"/>
            <a:ext cx="721826" cy="86507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57278"/>
            <a:ext cx="721826" cy="86507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50401"/>
            <a:ext cx="721826" cy="865070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54896"/>
            <a:ext cx="721826" cy="865070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61498"/>
            <a:ext cx="721826" cy="865070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90673"/>
            <a:ext cx="721826" cy="865070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77723"/>
            <a:ext cx="721826" cy="865070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82529"/>
            <a:ext cx="721826" cy="865070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82529"/>
            <a:ext cx="721826" cy="865070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075336" y="5072672"/>
            <a:ext cx="721826" cy="865070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401212"/>
            <a:ext cx="721826" cy="865070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925" y="5072672"/>
            <a:ext cx="712411" cy="865070"/>
          </a:xfrm>
          <a:prstGeom prst="rect">
            <a:avLst/>
          </a:prstGeom>
        </p:spPr>
      </p:pic>
      <p:sp>
        <p:nvSpPr>
          <p:cNvPr id="248" name="Rounded Rectangle 247"/>
          <p:cNvSpPr/>
          <p:nvPr/>
        </p:nvSpPr>
        <p:spPr>
          <a:xfrm>
            <a:off x="442584" y="5968692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1191981" y="5987286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ounded Rectangle 249"/>
          <p:cNvSpPr/>
          <p:nvPr/>
        </p:nvSpPr>
        <p:spPr>
          <a:xfrm>
            <a:off x="2000093" y="5987286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413521" y="798229"/>
            <a:ext cx="717817" cy="839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118112" y="797296"/>
            <a:ext cx="717817" cy="83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56434" y="790179"/>
            <a:ext cx="717817" cy="83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77014" y="810177"/>
            <a:ext cx="717817" cy="83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30800" y="811335"/>
            <a:ext cx="717817" cy="8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4025243" y="810268"/>
            <a:ext cx="717817" cy="83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92253" y="1637852"/>
            <a:ext cx="717817" cy="839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124881" y="1651351"/>
            <a:ext cx="717817" cy="839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56434" y="1650439"/>
            <a:ext cx="717817" cy="839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56447" y="1650013"/>
            <a:ext cx="717817" cy="83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317393" y="1651351"/>
            <a:ext cx="717817" cy="839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36625" y="1625972"/>
            <a:ext cx="717817" cy="839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400938" y="2548578"/>
            <a:ext cx="717817" cy="83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30061" y="2491546"/>
            <a:ext cx="734291" cy="879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78666" y="2494683"/>
            <a:ext cx="734291" cy="879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48188" y="2516913"/>
            <a:ext cx="678187" cy="833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61606" y="2546766"/>
            <a:ext cx="678187" cy="833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35232" y="2520559"/>
            <a:ext cx="721826" cy="865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57058" y="2516153"/>
            <a:ext cx="721826" cy="8650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424312" y="3372202"/>
            <a:ext cx="721826" cy="86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101059" y="3360169"/>
            <a:ext cx="721826" cy="865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57164" y="3381223"/>
            <a:ext cx="721826" cy="86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86564" y="3390647"/>
            <a:ext cx="721826" cy="8650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325170" y="3381426"/>
            <a:ext cx="721826" cy="8650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91060" y="3349190"/>
            <a:ext cx="721826" cy="865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79443" y="4221613"/>
            <a:ext cx="721826" cy="8650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47583" y="4237289"/>
            <a:ext cx="721826" cy="8650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80465" y="4230412"/>
            <a:ext cx="721826" cy="8650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48815" y="4234907"/>
            <a:ext cx="721826" cy="8650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48218" y="4241509"/>
            <a:ext cx="721826" cy="8650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415887" y="5070684"/>
            <a:ext cx="721826" cy="8650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56533" y="5057734"/>
            <a:ext cx="721826" cy="8650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64564" y="5062540"/>
            <a:ext cx="721826" cy="865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614147" y="5062540"/>
            <a:ext cx="721826" cy="8650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101220" y="5052683"/>
            <a:ext cx="721826" cy="8650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89503" t="50410" r="-485" b="33095"/>
          <a:stretch/>
        </p:blipFill>
        <p:spPr>
          <a:xfrm>
            <a:off x="6251817" y="3357306"/>
            <a:ext cx="721826" cy="8650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l="89021" t="33363" r="296" b="50757"/>
          <a:stretch/>
        </p:blipFill>
        <p:spPr>
          <a:xfrm>
            <a:off x="6198297" y="2520408"/>
            <a:ext cx="702176" cy="83280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/>
          <a:srcRect l="78161" t="33792" r="11216" b="49873"/>
          <a:stretch/>
        </p:blipFill>
        <p:spPr>
          <a:xfrm>
            <a:off x="5534712" y="2532940"/>
            <a:ext cx="698233" cy="85662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89258" t="17234" r="119" b="66431"/>
          <a:stretch/>
        </p:blipFill>
        <p:spPr>
          <a:xfrm>
            <a:off x="6227159" y="1686217"/>
            <a:ext cx="698233" cy="856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/>
          <a:srcRect l="78337" t="17455" r="11460" b="67535"/>
          <a:stretch/>
        </p:blipFill>
        <p:spPr>
          <a:xfrm>
            <a:off x="5539733" y="1690582"/>
            <a:ext cx="670615" cy="78716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/>
          <a:srcRect l="78282" t="291" r="11457" b="83872"/>
          <a:stretch/>
        </p:blipFill>
        <p:spPr>
          <a:xfrm>
            <a:off x="5506671" y="806418"/>
            <a:ext cx="674474" cy="8305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89379" t="512" r="360" b="83651"/>
          <a:stretch/>
        </p:blipFill>
        <p:spPr>
          <a:xfrm>
            <a:off x="6217435" y="815333"/>
            <a:ext cx="674474" cy="83051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75930" y="3381223"/>
            <a:ext cx="721826" cy="86507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2"/>
          <a:srcRect l="78405" t="50410" r="11573" b="33979"/>
          <a:stretch/>
        </p:blipFill>
        <p:spPr>
          <a:xfrm>
            <a:off x="5560596" y="3372376"/>
            <a:ext cx="658701" cy="81869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Standard Sound Cards | Units 7-14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809" y="5052683"/>
            <a:ext cx="712411" cy="865070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468468" y="5948703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1217865" y="5967297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/>
          <p:cNvSpPr/>
          <p:nvPr/>
        </p:nvSpPr>
        <p:spPr>
          <a:xfrm>
            <a:off x="2025977" y="5967297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797062"/>
            <a:ext cx="717817" cy="839623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796129"/>
            <a:ext cx="717817" cy="83962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789012"/>
            <a:ext cx="717817" cy="83962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09010"/>
            <a:ext cx="717817" cy="839623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10168"/>
            <a:ext cx="717817" cy="839623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09101"/>
            <a:ext cx="717817" cy="83962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36685"/>
            <a:ext cx="717817" cy="83962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50184"/>
            <a:ext cx="717817" cy="83962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49272"/>
            <a:ext cx="717817" cy="83962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48846"/>
            <a:ext cx="717817" cy="83962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50184"/>
            <a:ext cx="717817" cy="83962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24805"/>
            <a:ext cx="717817" cy="83962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47411"/>
            <a:ext cx="717817" cy="83962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490379"/>
            <a:ext cx="734291" cy="87966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493516"/>
            <a:ext cx="734291" cy="879663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15746"/>
            <a:ext cx="678187" cy="83359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45599"/>
            <a:ext cx="678187" cy="83359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19392"/>
            <a:ext cx="721826" cy="86507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14986"/>
            <a:ext cx="721826" cy="86507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71035"/>
            <a:ext cx="721826" cy="86507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59002"/>
            <a:ext cx="721826" cy="86507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380056"/>
            <a:ext cx="721826" cy="86507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389480"/>
            <a:ext cx="721826" cy="86507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380259"/>
            <a:ext cx="721826" cy="865070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48023"/>
            <a:ext cx="721826" cy="865070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20446"/>
            <a:ext cx="721826" cy="865070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36122"/>
            <a:ext cx="721826" cy="86507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29245"/>
            <a:ext cx="721826" cy="86507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33740"/>
            <a:ext cx="721826" cy="86507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40342"/>
            <a:ext cx="721826" cy="865070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69517"/>
            <a:ext cx="721826" cy="865070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56567"/>
            <a:ext cx="721826" cy="865070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61373"/>
            <a:ext cx="721826" cy="865070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61373"/>
            <a:ext cx="721826" cy="865070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075336" y="5051516"/>
            <a:ext cx="721826" cy="86507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380056"/>
            <a:ext cx="721826" cy="865070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925" y="5051516"/>
            <a:ext cx="712411" cy="865070"/>
          </a:xfrm>
          <a:prstGeom prst="rect">
            <a:avLst/>
          </a:prstGeom>
        </p:spPr>
      </p:pic>
      <p:sp>
        <p:nvSpPr>
          <p:cNvPr id="199" name="Rounded Rectangle 198"/>
          <p:cNvSpPr/>
          <p:nvPr/>
        </p:nvSpPr>
        <p:spPr>
          <a:xfrm>
            <a:off x="442584" y="5947536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1191981" y="5966130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ounded Rectangle 200"/>
          <p:cNvSpPr/>
          <p:nvPr/>
        </p:nvSpPr>
        <p:spPr>
          <a:xfrm>
            <a:off x="2000093" y="5966130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818218"/>
            <a:ext cx="717817" cy="83962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817285"/>
            <a:ext cx="717817" cy="83962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810168"/>
            <a:ext cx="717817" cy="839623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30166"/>
            <a:ext cx="717817" cy="83962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31324"/>
            <a:ext cx="717817" cy="83962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30257"/>
            <a:ext cx="717817" cy="83962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57841"/>
            <a:ext cx="717817" cy="83962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71340"/>
            <a:ext cx="717817" cy="83962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70428"/>
            <a:ext cx="717817" cy="83962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70002"/>
            <a:ext cx="717817" cy="83962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71340"/>
            <a:ext cx="717817" cy="83962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45961"/>
            <a:ext cx="717817" cy="83962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68567"/>
            <a:ext cx="717817" cy="83962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511535"/>
            <a:ext cx="734291" cy="87966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514672"/>
            <a:ext cx="734291" cy="87966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36902"/>
            <a:ext cx="678187" cy="833593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66755"/>
            <a:ext cx="678187" cy="83359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40548"/>
            <a:ext cx="721826" cy="865070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36142"/>
            <a:ext cx="721826" cy="865070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92191"/>
            <a:ext cx="721826" cy="86507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80158"/>
            <a:ext cx="721826" cy="865070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401212"/>
            <a:ext cx="721826" cy="86507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410636"/>
            <a:ext cx="721826" cy="86507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401415"/>
            <a:ext cx="721826" cy="86507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69179"/>
            <a:ext cx="721826" cy="865070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41602"/>
            <a:ext cx="721826" cy="86507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57278"/>
            <a:ext cx="721826" cy="86507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50401"/>
            <a:ext cx="721826" cy="865070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54896"/>
            <a:ext cx="721826" cy="865070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61498"/>
            <a:ext cx="721826" cy="865070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90673"/>
            <a:ext cx="721826" cy="865070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77723"/>
            <a:ext cx="721826" cy="865070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82529"/>
            <a:ext cx="721826" cy="865070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82529"/>
            <a:ext cx="721826" cy="865070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075336" y="5072672"/>
            <a:ext cx="721826" cy="865070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401212"/>
            <a:ext cx="721826" cy="865070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925" y="5072672"/>
            <a:ext cx="712411" cy="865070"/>
          </a:xfrm>
          <a:prstGeom prst="rect">
            <a:avLst/>
          </a:prstGeom>
        </p:spPr>
      </p:pic>
      <p:sp>
        <p:nvSpPr>
          <p:cNvPr id="248" name="Rounded Rectangle 247"/>
          <p:cNvSpPr/>
          <p:nvPr/>
        </p:nvSpPr>
        <p:spPr>
          <a:xfrm>
            <a:off x="442584" y="5968692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1191981" y="5987286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ounded Rectangle 249"/>
          <p:cNvSpPr/>
          <p:nvPr/>
        </p:nvSpPr>
        <p:spPr>
          <a:xfrm>
            <a:off x="2000093" y="5987286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1" name="Picture 250"/>
          <p:cNvPicPr>
            <a:picLocks noChangeAspect="1"/>
          </p:cNvPicPr>
          <p:nvPr/>
        </p:nvPicPr>
        <p:blipFill rotWithShape="1">
          <a:blip r:embed="rId2"/>
          <a:srcRect l="89503" t="50410" r="-485" b="33095"/>
          <a:stretch/>
        </p:blipFill>
        <p:spPr>
          <a:xfrm>
            <a:off x="6256556" y="3357306"/>
            <a:ext cx="721826" cy="865070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 rotWithShape="1">
          <a:blip r:embed="rId2"/>
          <a:srcRect l="89021" t="33363" r="296" b="50757"/>
          <a:stretch/>
        </p:blipFill>
        <p:spPr>
          <a:xfrm>
            <a:off x="6203036" y="2520408"/>
            <a:ext cx="702176" cy="832807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 rotWithShape="1">
          <a:blip r:embed="rId2"/>
          <a:srcRect l="78161" t="33792" r="11216" b="49873"/>
          <a:stretch/>
        </p:blipFill>
        <p:spPr>
          <a:xfrm>
            <a:off x="5539451" y="2532940"/>
            <a:ext cx="698233" cy="856627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 rotWithShape="1">
          <a:blip r:embed="rId2"/>
          <a:srcRect l="89258" t="17234" r="119" b="66431"/>
          <a:stretch/>
        </p:blipFill>
        <p:spPr>
          <a:xfrm>
            <a:off x="6231898" y="1686217"/>
            <a:ext cx="698233" cy="856627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 rotWithShape="1">
          <a:blip r:embed="rId2"/>
          <a:srcRect l="78337" t="17455" r="11460" b="67535"/>
          <a:stretch/>
        </p:blipFill>
        <p:spPr>
          <a:xfrm>
            <a:off x="5544472" y="1690582"/>
            <a:ext cx="670615" cy="787161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 rotWithShape="1">
          <a:blip r:embed="rId2"/>
          <a:srcRect l="78282" t="291" r="11457" b="83872"/>
          <a:stretch/>
        </p:blipFill>
        <p:spPr>
          <a:xfrm>
            <a:off x="5511410" y="806418"/>
            <a:ext cx="674474" cy="830518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 rotWithShape="1">
          <a:blip r:embed="rId2"/>
          <a:srcRect l="89379" t="512" r="360" b="83651"/>
          <a:stretch/>
        </p:blipFill>
        <p:spPr>
          <a:xfrm>
            <a:off x="6222174" y="815333"/>
            <a:ext cx="674474" cy="830518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 rotWithShape="1">
          <a:blip r:embed="rId2"/>
          <a:srcRect l="78405" t="50410" r="11573" b="33979"/>
          <a:stretch/>
        </p:blipFill>
        <p:spPr>
          <a:xfrm>
            <a:off x="5565335" y="3372376"/>
            <a:ext cx="658701" cy="818699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 rotWithShape="1">
          <a:blip r:embed="rId2"/>
          <a:srcRect l="89503" t="50410" r="-485" b="33095"/>
          <a:stretch/>
        </p:blipFill>
        <p:spPr>
          <a:xfrm>
            <a:off x="6244415" y="3357306"/>
            <a:ext cx="721826" cy="865070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 rotWithShape="1">
          <a:blip r:embed="rId2"/>
          <a:srcRect l="89021" t="33363" r="296" b="50757"/>
          <a:stretch/>
        </p:blipFill>
        <p:spPr>
          <a:xfrm>
            <a:off x="6190895" y="2520408"/>
            <a:ext cx="702176" cy="832807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 rotWithShape="1">
          <a:blip r:embed="rId2"/>
          <a:srcRect l="78161" t="33792" r="11216" b="49873"/>
          <a:stretch/>
        </p:blipFill>
        <p:spPr>
          <a:xfrm>
            <a:off x="5527310" y="2532940"/>
            <a:ext cx="698233" cy="856627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 rotWithShape="1">
          <a:blip r:embed="rId2"/>
          <a:srcRect l="89258" t="17234" r="119" b="66431"/>
          <a:stretch/>
        </p:blipFill>
        <p:spPr>
          <a:xfrm>
            <a:off x="6219757" y="1686217"/>
            <a:ext cx="698233" cy="856627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2"/>
          <a:srcRect l="78337" t="17455" r="11460" b="67535"/>
          <a:stretch/>
        </p:blipFill>
        <p:spPr>
          <a:xfrm>
            <a:off x="5532331" y="1690582"/>
            <a:ext cx="670615" cy="787161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2"/>
          <a:srcRect l="78282" t="291" r="11457" b="83872"/>
          <a:stretch/>
        </p:blipFill>
        <p:spPr>
          <a:xfrm>
            <a:off x="5499269" y="806418"/>
            <a:ext cx="674474" cy="830518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2"/>
          <a:srcRect l="89379" t="512" r="360" b="83651"/>
          <a:stretch/>
        </p:blipFill>
        <p:spPr>
          <a:xfrm>
            <a:off x="6210033" y="815333"/>
            <a:ext cx="674474" cy="830518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 rotWithShape="1">
          <a:blip r:embed="rId2"/>
          <a:srcRect l="78405" t="50410" r="11573" b="33979"/>
          <a:stretch/>
        </p:blipFill>
        <p:spPr>
          <a:xfrm>
            <a:off x="5553194" y="3372376"/>
            <a:ext cx="658701" cy="8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7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Dry Erase Board</a:t>
            </a:r>
            <a:endParaRPr lang="en-US" sz="20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5815"/>
          <a:stretch/>
        </p:blipFill>
        <p:spPr>
          <a:xfrm rot="5400000">
            <a:off x="3772667" y="-1764030"/>
            <a:ext cx="5669791" cy="11168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201" y="98551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201" y="288495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762" y="478439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39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Letter Formation</a:t>
            </a:r>
            <a:endParaRPr lang="en-US" sz="2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" t="63047" r="50249"/>
          <a:stretch/>
        </p:blipFill>
        <p:spPr>
          <a:xfrm rot="5400000">
            <a:off x="5611877" y="719386"/>
            <a:ext cx="5887088" cy="6390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9" y="755395"/>
            <a:ext cx="4680467" cy="58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Vowel Extensions</a:t>
            </a:r>
            <a:endParaRPr lang="en-US" sz="2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vowel extension 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84" y="755395"/>
            <a:ext cx="5989544" cy="59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98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Vowel Teams</a:t>
            </a:r>
            <a:endParaRPr lang="en-US" sz="2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1"/>
          <a:stretch/>
        </p:blipFill>
        <p:spPr>
          <a:xfrm>
            <a:off x="593820" y="1321391"/>
            <a:ext cx="6216654" cy="3994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7"/>
          <a:stretch/>
        </p:blipFill>
        <p:spPr>
          <a:xfrm>
            <a:off x="5702631" y="1168772"/>
            <a:ext cx="6216654" cy="42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1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Long Vowels / Short Vowels</a:t>
            </a:r>
            <a:endParaRPr lang="en-US" sz="2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56"/>
          <a:stretch/>
        </p:blipFill>
        <p:spPr>
          <a:xfrm>
            <a:off x="3361367" y="755395"/>
            <a:ext cx="4507626" cy="57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80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R-Controlled Vowels</a:t>
            </a:r>
            <a:endParaRPr lang="en-US" sz="2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r controlled vowels funda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28218" r="26285" b="57199"/>
          <a:stretch/>
        </p:blipFill>
        <p:spPr bwMode="auto">
          <a:xfrm>
            <a:off x="1058843" y="4211351"/>
            <a:ext cx="4776370" cy="11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r controlled vowels funda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43169" r="26285" b="16603"/>
          <a:stretch/>
        </p:blipFill>
        <p:spPr bwMode="auto">
          <a:xfrm>
            <a:off x="6533447" y="2429024"/>
            <a:ext cx="4773769" cy="307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r controlled vowels funda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15257" r="26285" b="71761"/>
          <a:stretch/>
        </p:blipFill>
        <p:spPr bwMode="auto">
          <a:xfrm>
            <a:off x="1058843" y="2429024"/>
            <a:ext cx="4776370" cy="99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090195" y="2325395"/>
            <a:ext cx="4911360" cy="1242479"/>
          </a:xfrm>
          <a:prstGeom prst="rect">
            <a:avLst/>
          </a:prstGeom>
          <a:ln w="76200">
            <a:solidFill>
              <a:srgbClr val="F58573"/>
            </a:solidFill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90195" y="4084818"/>
            <a:ext cx="4911360" cy="1242479"/>
          </a:xfrm>
          <a:prstGeom prst="rect">
            <a:avLst/>
          </a:prstGeom>
          <a:ln w="76200">
            <a:solidFill>
              <a:srgbClr val="F58573"/>
            </a:solidFill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464651" y="2359614"/>
            <a:ext cx="4911360" cy="3332848"/>
          </a:xfrm>
          <a:prstGeom prst="rect">
            <a:avLst/>
          </a:prstGeom>
          <a:ln w="76200">
            <a:solidFill>
              <a:srgbClr val="F58573"/>
            </a:solidFill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47028" y="3222171"/>
            <a:ext cx="260787" cy="130629"/>
          </a:xfrm>
          <a:prstGeom prst="rect">
            <a:avLst/>
          </a:prstGeom>
          <a:solidFill>
            <a:srgbClr val="FFE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16634" y="5093039"/>
            <a:ext cx="391181" cy="130629"/>
          </a:xfrm>
          <a:prstGeom prst="rect">
            <a:avLst/>
          </a:prstGeom>
          <a:solidFill>
            <a:srgbClr val="FFE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3514" y="3222170"/>
            <a:ext cx="391181" cy="130629"/>
          </a:xfrm>
          <a:prstGeom prst="rect">
            <a:avLst/>
          </a:prstGeom>
          <a:solidFill>
            <a:srgbClr val="FFE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724740" y="4251361"/>
            <a:ext cx="391181" cy="130629"/>
          </a:xfrm>
          <a:prstGeom prst="rect">
            <a:avLst/>
          </a:prstGeom>
          <a:solidFill>
            <a:srgbClr val="FFE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775307" y="5319908"/>
            <a:ext cx="391181" cy="130629"/>
          </a:xfrm>
          <a:prstGeom prst="rect">
            <a:avLst/>
          </a:prstGeom>
          <a:solidFill>
            <a:srgbClr val="FFE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2224" y="3037504"/>
            <a:ext cx="65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48077" y="4957965"/>
            <a:ext cx="65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27732" y="3032446"/>
            <a:ext cx="65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07029" y="4111055"/>
            <a:ext cx="65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bird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99760" y="5189664"/>
            <a:ext cx="65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burn</a:t>
            </a:r>
          </a:p>
        </p:txBody>
      </p:sp>
    </p:spTree>
    <p:extLst>
      <p:ext uri="{BB962C8B-B14F-4D97-AF65-F5344CB8AC3E}">
        <p14:creationId xmlns:p14="http://schemas.microsoft.com/office/powerpoint/2010/main" val="1210560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/>
          <a:stretch/>
        </p:blipFill>
        <p:spPr bwMode="auto">
          <a:xfrm>
            <a:off x="0" y="636104"/>
            <a:ext cx="12192000" cy="62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888311"/>
            <a:ext cx="12192000" cy="298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Teach Trick Words - Spelling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448" y="955517"/>
            <a:ext cx="1152110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loudAhead" panose="02000500000000000000" pitchFamily="2" charset="0"/>
              </a:rPr>
              <a:t>SKYWRITE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1823"/>
            <a:ext cx="12218743" cy="3206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25875" t="28080" r="52396"/>
          <a:stretch/>
        </p:blipFill>
        <p:spPr>
          <a:xfrm rot="5400000">
            <a:off x="4810204" y="-312751"/>
            <a:ext cx="2332382" cy="112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1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Large Sound Cards | Units 1&amp;2</a:t>
            </a:r>
            <a:endParaRPr lang="en-US" sz="20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7913" r="78153" b="69222"/>
          <a:stretch/>
        </p:blipFill>
        <p:spPr bwMode="auto">
          <a:xfrm>
            <a:off x="384193" y="906561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17913" r="67539" b="69354"/>
          <a:stretch/>
        </p:blipFill>
        <p:spPr bwMode="auto">
          <a:xfrm>
            <a:off x="1171793" y="906560"/>
            <a:ext cx="683517" cy="1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7812" r="56796" b="68917"/>
          <a:stretch/>
        </p:blipFill>
        <p:spPr bwMode="auto">
          <a:xfrm>
            <a:off x="1963976" y="906560"/>
            <a:ext cx="686247" cy="11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17812" r="46183" b="68917"/>
          <a:stretch/>
        </p:blipFill>
        <p:spPr bwMode="auto">
          <a:xfrm>
            <a:off x="2662590" y="907648"/>
            <a:ext cx="703316" cy="11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7609" r="35570" b="69120"/>
          <a:stretch/>
        </p:blipFill>
        <p:spPr bwMode="auto">
          <a:xfrm>
            <a:off x="3407729" y="906560"/>
            <a:ext cx="695924" cy="11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17609" r="24826" b="69120"/>
          <a:stretch/>
        </p:blipFill>
        <p:spPr bwMode="auto">
          <a:xfrm>
            <a:off x="4174230" y="917230"/>
            <a:ext cx="679673" cy="11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32595" r="78022" b="54540"/>
          <a:stretch/>
        </p:blipFill>
        <p:spPr bwMode="auto">
          <a:xfrm>
            <a:off x="393509" y="2118242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32494" r="67408" b="54641"/>
          <a:stretch/>
        </p:blipFill>
        <p:spPr bwMode="auto">
          <a:xfrm>
            <a:off x="1165606" y="2118241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32595" r="56663" b="54540"/>
          <a:stretch/>
        </p:blipFill>
        <p:spPr bwMode="auto">
          <a:xfrm>
            <a:off x="1980331" y="2125065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1" t="32696" r="46049" b="54439"/>
          <a:stretch/>
        </p:blipFill>
        <p:spPr bwMode="auto">
          <a:xfrm>
            <a:off x="2680755" y="2128769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32595" r="35435" b="54540"/>
          <a:stretch/>
        </p:blipFill>
        <p:spPr bwMode="auto">
          <a:xfrm>
            <a:off x="3412922" y="2131087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9" t="32494" r="24821" b="54641"/>
          <a:stretch/>
        </p:blipFill>
        <p:spPr bwMode="auto">
          <a:xfrm>
            <a:off x="4170109" y="2146741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47258" r="77880" b="39877"/>
          <a:stretch/>
        </p:blipFill>
        <p:spPr bwMode="auto">
          <a:xfrm>
            <a:off x="404244" y="3403948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47258" r="67401" b="39877"/>
          <a:stretch/>
        </p:blipFill>
        <p:spPr bwMode="auto">
          <a:xfrm>
            <a:off x="1178618" y="340131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47148" r="56639" b="39987"/>
          <a:stretch/>
        </p:blipFill>
        <p:spPr bwMode="auto">
          <a:xfrm>
            <a:off x="1986304" y="3408142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47148" r="46018" b="39987"/>
          <a:stretch/>
        </p:blipFill>
        <p:spPr bwMode="auto">
          <a:xfrm>
            <a:off x="2682857" y="3410672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47148" r="35397" b="39987"/>
          <a:stretch/>
        </p:blipFill>
        <p:spPr bwMode="auto">
          <a:xfrm>
            <a:off x="3436967" y="3408142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5" t="47257" r="24635" b="39878"/>
          <a:stretch/>
        </p:blipFill>
        <p:spPr bwMode="auto">
          <a:xfrm>
            <a:off x="4182777" y="3413314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61921" r="78022" b="25214"/>
          <a:stretch/>
        </p:blipFill>
        <p:spPr bwMode="auto">
          <a:xfrm>
            <a:off x="393509" y="4777410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61921" r="67260" b="25214"/>
          <a:stretch/>
        </p:blipFill>
        <p:spPr bwMode="auto">
          <a:xfrm>
            <a:off x="1178618" y="477740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61921" r="56639" b="25214"/>
          <a:stretch/>
        </p:blipFill>
        <p:spPr bwMode="auto">
          <a:xfrm>
            <a:off x="1977840" y="4802619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61921" r="46160" b="25214"/>
          <a:stretch/>
        </p:blipFill>
        <p:spPr bwMode="auto">
          <a:xfrm>
            <a:off x="2675918" y="4803248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2" t="61921" r="35398" b="25214"/>
          <a:stretch/>
        </p:blipFill>
        <p:spPr bwMode="auto">
          <a:xfrm>
            <a:off x="3414553" y="4814880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3" t="61921" r="24777" b="25214"/>
          <a:stretch/>
        </p:blipFill>
        <p:spPr bwMode="auto">
          <a:xfrm>
            <a:off x="4182777" y="4830383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5" t="61811" r="14015" b="25324"/>
          <a:stretch/>
        </p:blipFill>
        <p:spPr bwMode="auto">
          <a:xfrm>
            <a:off x="4924146" y="4814880"/>
            <a:ext cx="711844" cy="1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8" t="40563" r="13328" b="40094"/>
          <a:stretch/>
        </p:blipFill>
        <p:spPr>
          <a:xfrm>
            <a:off x="4897378" y="3353852"/>
            <a:ext cx="692053" cy="11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Teach Students to Mark Words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53465" r="25815"/>
          <a:stretch/>
        </p:blipFill>
        <p:spPr>
          <a:xfrm rot="5400000">
            <a:off x="6297236" y="1035117"/>
            <a:ext cx="5669791" cy="5197369"/>
          </a:xfrm>
          <a:prstGeom prst="rect">
            <a:avLst/>
          </a:prstGeom>
        </p:spPr>
      </p:pic>
      <p:pic>
        <p:nvPicPr>
          <p:cNvPr id="1028" name="Picture 4" descr="Image result for smiley with a mustach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"/>
          <a:stretch/>
        </p:blipFill>
        <p:spPr bwMode="auto">
          <a:xfrm>
            <a:off x="308225" y="837821"/>
            <a:ext cx="974801" cy="9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039554" y="788585"/>
            <a:ext cx="2146080" cy="872789"/>
          </a:xfrm>
          <a:prstGeom prst="wedgeRoundRectCallout">
            <a:avLst>
              <a:gd name="adj1" fmla="val -81360"/>
              <a:gd name="adj2" fmla="val 34228"/>
              <a:gd name="adj3" fmla="val 16667"/>
            </a:avLst>
          </a:prstGeom>
          <a:noFill/>
          <a:ln w="57150">
            <a:solidFill>
              <a:srgbClr val="EDC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Mark my words!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5" y="2054539"/>
            <a:ext cx="3856763" cy="46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88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Word of the Day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50637" y="3103808"/>
            <a:ext cx="1662735" cy="1341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Add to your VOCABULARY section. 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4032536"/>
            <a:ext cx="1585518" cy="20136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25779" r="25815"/>
          <a:stretch/>
        </p:blipFill>
        <p:spPr>
          <a:xfrm rot="5400000">
            <a:off x="5635337" y="770042"/>
            <a:ext cx="2938280" cy="88705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69201" y="3336067"/>
            <a:ext cx="5089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 sentence with the word of the day.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46" y="899261"/>
            <a:ext cx="1610726" cy="1610726"/>
          </a:xfrm>
          <a:prstGeom prst="rect">
            <a:avLst/>
          </a:prstGeom>
        </p:spPr>
      </p:pic>
      <p:sp>
        <p:nvSpPr>
          <p:cNvPr id="30" name="Rectangular Callout 29"/>
          <p:cNvSpPr/>
          <p:nvPr/>
        </p:nvSpPr>
        <p:spPr>
          <a:xfrm>
            <a:off x="2208678" y="1103783"/>
            <a:ext cx="4844801" cy="1668199"/>
          </a:xfrm>
          <a:prstGeom prst="wedgeRectCallout">
            <a:avLst>
              <a:gd name="adj1" fmla="val -61905"/>
              <a:gd name="adj2" fmla="val -33201"/>
            </a:avLst>
          </a:prstGeom>
          <a:noFill/>
          <a:ln w="28575">
            <a:solidFill>
              <a:srgbClr val="B6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How do you tap it out? How many letters?</a:t>
            </a:r>
            <a:endParaRPr lang="en-US" sz="2000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How many sounds? How many syllables? What is the vowel sound?</a:t>
            </a:r>
            <a:endParaRPr lang="en-US" sz="2000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How can we mark it?  What does it mean?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How can we use it in a sentence?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75968" y="671085"/>
            <a:ext cx="597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wants to know about the word of the day!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48785" y="1049762"/>
            <a:ext cx="2927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 the word.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5779" t="57904" r="51155"/>
          <a:stretch/>
        </p:blipFill>
        <p:spPr>
          <a:xfrm rot="5400000">
            <a:off x="8406225" y="251565"/>
            <a:ext cx="1453388" cy="38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4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Trick Word Drills</a:t>
            </a:r>
            <a:endParaRPr lang="en-US" sz="2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867" y="934009"/>
            <a:ext cx="7219682" cy="5555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609" y="2358747"/>
            <a:ext cx="403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Pick an exercise, pick a word, then on the could of 3, everyone spells and moves!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28" y="721325"/>
            <a:ext cx="1064659" cy="1722678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416849" y="873576"/>
            <a:ext cx="3677991" cy="17221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Trick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Word </a:t>
            </a:r>
            <a:r>
              <a:rPr lang="en-US" sz="44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Boot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Camp</a:t>
            </a:r>
            <a:r>
              <a:rPr lang="en-US" sz="44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endParaRPr lang="en-US" sz="3200" i="1" dirty="0">
              <a:solidFill>
                <a:srgbClr val="FFC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41242" r="25815"/>
          <a:stretch/>
        </p:blipFill>
        <p:spPr>
          <a:xfrm rot="5400000">
            <a:off x="590733" y="3336030"/>
            <a:ext cx="2923088" cy="338333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17752" y="3246139"/>
            <a:ext cx="3126193" cy="3200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Trick</a:t>
            </a:r>
            <a:r>
              <a:rPr lang="en-US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Words </a:t>
            </a:r>
            <a:r>
              <a:rPr lang="en-US" sz="1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Practice:</a:t>
            </a:r>
            <a:endParaRPr lang="en-US" sz="1100" i="1" dirty="0">
              <a:solidFill>
                <a:srgbClr val="FFC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32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Teach Trick Words - Spelling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807"/>
          <a:stretch/>
        </p:blipFill>
        <p:spPr>
          <a:xfrm>
            <a:off x="1414356" y="2187629"/>
            <a:ext cx="3398276" cy="4281068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 rot="16200000">
            <a:off x="-856078" y="2106695"/>
            <a:ext cx="3056353" cy="6229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TRICK WORDS</a:t>
            </a:r>
            <a:endParaRPr lang="en-US" sz="35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4356" y="890006"/>
            <a:ext cx="5119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Add the trick words into your student notebook.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53465" r="25815"/>
          <a:stretch/>
        </p:blipFill>
        <p:spPr>
          <a:xfrm rot="5400000">
            <a:off x="6297236" y="1035117"/>
            <a:ext cx="5669791" cy="51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08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62" y="800215"/>
            <a:ext cx="6498608" cy="5185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413521" y="798229"/>
            <a:ext cx="717817" cy="839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118112" y="797296"/>
            <a:ext cx="717817" cy="83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56434" y="790179"/>
            <a:ext cx="717817" cy="83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77014" y="810177"/>
            <a:ext cx="717817" cy="83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30800" y="811335"/>
            <a:ext cx="717817" cy="8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4025243" y="810268"/>
            <a:ext cx="717817" cy="83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92253" y="1637852"/>
            <a:ext cx="717817" cy="839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124881" y="1651351"/>
            <a:ext cx="717817" cy="839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56434" y="1650439"/>
            <a:ext cx="717817" cy="839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56447" y="1650013"/>
            <a:ext cx="717817" cy="83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317393" y="1651351"/>
            <a:ext cx="717817" cy="839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36625" y="1625972"/>
            <a:ext cx="717817" cy="839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400938" y="2548578"/>
            <a:ext cx="717817" cy="83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30061" y="2491546"/>
            <a:ext cx="734291" cy="879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78666" y="2494683"/>
            <a:ext cx="734291" cy="879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48188" y="2516913"/>
            <a:ext cx="678187" cy="833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61606" y="2546766"/>
            <a:ext cx="678187" cy="833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35232" y="2520559"/>
            <a:ext cx="721826" cy="865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57058" y="2516153"/>
            <a:ext cx="721826" cy="8650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424312" y="3372202"/>
            <a:ext cx="721826" cy="86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101059" y="3360169"/>
            <a:ext cx="721826" cy="865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57164" y="3381223"/>
            <a:ext cx="721826" cy="86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86564" y="3390647"/>
            <a:ext cx="721826" cy="8650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325170" y="3381426"/>
            <a:ext cx="721826" cy="8650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91060" y="3349190"/>
            <a:ext cx="721826" cy="865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79443" y="4221613"/>
            <a:ext cx="721826" cy="8650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47583" y="4237289"/>
            <a:ext cx="721826" cy="8650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80465" y="4230412"/>
            <a:ext cx="721826" cy="8650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48815" y="4234907"/>
            <a:ext cx="721826" cy="8650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48218" y="4241509"/>
            <a:ext cx="721826" cy="8650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415887" y="5070684"/>
            <a:ext cx="721826" cy="8650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56533" y="5057734"/>
            <a:ext cx="721826" cy="8650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64564" y="5062540"/>
            <a:ext cx="721826" cy="865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614147" y="5062540"/>
            <a:ext cx="721826" cy="8650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101220" y="5052683"/>
            <a:ext cx="721826" cy="8650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89503" t="50410" r="-485" b="33095"/>
          <a:stretch/>
        </p:blipFill>
        <p:spPr>
          <a:xfrm>
            <a:off x="6251817" y="3357306"/>
            <a:ext cx="721826" cy="8650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l="89021" t="33363" r="296" b="50757"/>
          <a:stretch/>
        </p:blipFill>
        <p:spPr>
          <a:xfrm>
            <a:off x="6198297" y="2520408"/>
            <a:ext cx="702176" cy="83280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/>
          <a:srcRect l="78161" t="33792" r="11216" b="49873"/>
          <a:stretch/>
        </p:blipFill>
        <p:spPr>
          <a:xfrm>
            <a:off x="5534712" y="2532940"/>
            <a:ext cx="698233" cy="85662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89258" t="17234" r="119" b="66431"/>
          <a:stretch/>
        </p:blipFill>
        <p:spPr>
          <a:xfrm>
            <a:off x="6227159" y="1686217"/>
            <a:ext cx="698233" cy="856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/>
          <a:srcRect l="78337" t="17455" r="11460" b="67535"/>
          <a:stretch/>
        </p:blipFill>
        <p:spPr>
          <a:xfrm>
            <a:off x="5539733" y="1690582"/>
            <a:ext cx="670615" cy="78716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/>
          <a:srcRect l="78282" t="291" r="11457" b="83872"/>
          <a:stretch/>
        </p:blipFill>
        <p:spPr>
          <a:xfrm>
            <a:off x="5506671" y="806418"/>
            <a:ext cx="674474" cy="8305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89379" t="512" r="360" b="83651"/>
          <a:stretch/>
        </p:blipFill>
        <p:spPr>
          <a:xfrm>
            <a:off x="6217435" y="815333"/>
            <a:ext cx="674474" cy="83051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75930" y="3381223"/>
            <a:ext cx="721826" cy="86507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2"/>
          <a:srcRect l="78405" t="50410" r="11573" b="33979"/>
          <a:stretch/>
        </p:blipFill>
        <p:spPr>
          <a:xfrm>
            <a:off x="5560596" y="3372376"/>
            <a:ext cx="658701" cy="81869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Echo / Find Letters &amp; Words</a:t>
            </a:r>
          </a:p>
        </p:txBody>
      </p:sp>
      <p:sp>
        <p:nvSpPr>
          <p:cNvPr id="145" name="Subtitle 2"/>
          <p:cNvSpPr txBox="1">
            <a:spLocks/>
          </p:cNvSpPr>
          <p:nvPr/>
        </p:nvSpPr>
        <p:spPr>
          <a:xfrm>
            <a:off x="7946264" y="2774773"/>
            <a:ext cx="3748153" cy="3793452"/>
          </a:xfrm>
          <a:prstGeom prst="rect">
            <a:avLst/>
          </a:prstGeom>
          <a:ln w="76200">
            <a:solidFill>
              <a:srgbClr val="F58573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24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8" name="Picture 2" descr="Image result for baby echo funda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632" y="1219182"/>
            <a:ext cx="1341054" cy="13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ounded Rectangular Callout 148"/>
          <p:cNvSpPr/>
          <p:nvPr/>
        </p:nvSpPr>
        <p:spPr>
          <a:xfrm>
            <a:off x="7912809" y="825057"/>
            <a:ext cx="1735599" cy="957952"/>
          </a:xfrm>
          <a:prstGeom prst="wedgeRoundRectCallout">
            <a:avLst>
              <a:gd name="adj1" fmla="val 101714"/>
              <a:gd name="adj2" fmla="val 23923"/>
              <a:gd name="adj3" fmla="val 16667"/>
            </a:avLst>
          </a:prstGeom>
          <a:noFill/>
          <a:ln>
            <a:solidFill>
              <a:srgbClr val="F58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says….</a:t>
            </a:r>
            <a:endParaRPr lang="en-US" sz="2800" dirty="0">
              <a:solidFill>
                <a:srgbClr val="F585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12809" y="1949952"/>
            <a:ext cx="2202792" cy="715655"/>
          </a:xfrm>
          <a:prstGeom prst="rect">
            <a:avLst/>
          </a:prstGeom>
          <a:solidFill>
            <a:srgbClr val="B6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Dictate a 3- 5 sounds then a word.  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809" y="5052683"/>
            <a:ext cx="712411" cy="865070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468468" y="5948703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1217865" y="5967297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/>
          <p:cNvSpPr/>
          <p:nvPr/>
        </p:nvSpPr>
        <p:spPr>
          <a:xfrm>
            <a:off x="2025977" y="5967297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78" y="799048"/>
            <a:ext cx="6498608" cy="5185675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797062"/>
            <a:ext cx="717817" cy="839623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796129"/>
            <a:ext cx="717817" cy="83962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789012"/>
            <a:ext cx="717817" cy="83962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09010"/>
            <a:ext cx="717817" cy="839623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10168"/>
            <a:ext cx="717817" cy="839623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09101"/>
            <a:ext cx="717817" cy="83962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36685"/>
            <a:ext cx="717817" cy="83962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50184"/>
            <a:ext cx="717817" cy="83962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49272"/>
            <a:ext cx="717817" cy="83962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48846"/>
            <a:ext cx="717817" cy="83962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50184"/>
            <a:ext cx="717817" cy="83962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24805"/>
            <a:ext cx="717817" cy="83962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47411"/>
            <a:ext cx="717817" cy="83962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490379"/>
            <a:ext cx="734291" cy="87966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493516"/>
            <a:ext cx="734291" cy="879663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15746"/>
            <a:ext cx="678187" cy="83359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45599"/>
            <a:ext cx="678187" cy="83359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19392"/>
            <a:ext cx="721826" cy="86507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14986"/>
            <a:ext cx="721826" cy="86507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71035"/>
            <a:ext cx="721826" cy="86507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59002"/>
            <a:ext cx="721826" cy="86507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380056"/>
            <a:ext cx="721826" cy="86507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389480"/>
            <a:ext cx="721826" cy="86507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380259"/>
            <a:ext cx="721826" cy="865070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48023"/>
            <a:ext cx="721826" cy="865070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20446"/>
            <a:ext cx="721826" cy="865070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36122"/>
            <a:ext cx="721826" cy="86507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29245"/>
            <a:ext cx="721826" cy="86507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33740"/>
            <a:ext cx="721826" cy="86507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40342"/>
            <a:ext cx="721826" cy="865070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69517"/>
            <a:ext cx="721826" cy="865070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56567"/>
            <a:ext cx="721826" cy="865070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61373"/>
            <a:ext cx="721826" cy="865070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61373"/>
            <a:ext cx="721826" cy="865070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075336" y="5051516"/>
            <a:ext cx="721826" cy="865070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2"/>
          <a:srcRect l="89503" t="50410" r="-485" b="33095"/>
          <a:stretch/>
        </p:blipFill>
        <p:spPr>
          <a:xfrm>
            <a:off x="6225933" y="3356139"/>
            <a:ext cx="721826" cy="865070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2"/>
          <a:srcRect l="89021" t="33363" r="296" b="50757"/>
          <a:stretch/>
        </p:blipFill>
        <p:spPr>
          <a:xfrm>
            <a:off x="6172413" y="2519241"/>
            <a:ext cx="702176" cy="832807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2"/>
          <a:srcRect l="78161" t="33792" r="11216" b="49873"/>
          <a:stretch/>
        </p:blipFill>
        <p:spPr>
          <a:xfrm>
            <a:off x="5508828" y="2531773"/>
            <a:ext cx="698233" cy="856627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2"/>
          <a:srcRect l="89258" t="17234" r="119" b="66431"/>
          <a:stretch/>
        </p:blipFill>
        <p:spPr>
          <a:xfrm>
            <a:off x="6201275" y="1685050"/>
            <a:ext cx="698233" cy="856627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2"/>
          <a:srcRect l="78337" t="17455" r="11460" b="67535"/>
          <a:stretch/>
        </p:blipFill>
        <p:spPr>
          <a:xfrm>
            <a:off x="5513849" y="1689415"/>
            <a:ext cx="670615" cy="787161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2"/>
          <a:srcRect l="78282" t="291" r="11457" b="83872"/>
          <a:stretch/>
        </p:blipFill>
        <p:spPr>
          <a:xfrm>
            <a:off x="5480787" y="805251"/>
            <a:ext cx="674474" cy="830518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2"/>
          <a:srcRect l="89379" t="512" r="360" b="83651"/>
          <a:stretch/>
        </p:blipFill>
        <p:spPr>
          <a:xfrm>
            <a:off x="6191551" y="814166"/>
            <a:ext cx="674474" cy="830518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380056"/>
            <a:ext cx="721826" cy="865070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2"/>
          <a:srcRect l="78405" t="50410" r="11573" b="33979"/>
          <a:stretch/>
        </p:blipFill>
        <p:spPr>
          <a:xfrm>
            <a:off x="5534712" y="3371209"/>
            <a:ext cx="658701" cy="818699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925" y="5051516"/>
            <a:ext cx="712411" cy="865070"/>
          </a:xfrm>
          <a:prstGeom prst="rect">
            <a:avLst/>
          </a:prstGeom>
        </p:spPr>
      </p:pic>
      <p:sp>
        <p:nvSpPr>
          <p:cNvPr id="199" name="Rounded Rectangle 198"/>
          <p:cNvSpPr/>
          <p:nvPr/>
        </p:nvSpPr>
        <p:spPr>
          <a:xfrm>
            <a:off x="442584" y="5947536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1191981" y="5966130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ounded Rectangle 200"/>
          <p:cNvSpPr/>
          <p:nvPr/>
        </p:nvSpPr>
        <p:spPr>
          <a:xfrm>
            <a:off x="2000093" y="5966130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2" name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78" y="820204"/>
            <a:ext cx="6498608" cy="5185675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818218"/>
            <a:ext cx="717817" cy="83962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817285"/>
            <a:ext cx="717817" cy="83962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810168"/>
            <a:ext cx="717817" cy="839623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30166"/>
            <a:ext cx="717817" cy="83962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31324"/>
            <a:ext cx="717817" cy="83962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30257"/>
            <a:ext cx="717817" cy="83962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57841"/>
            <a:ext cx="717817" cy="83962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71340"/>
            <a:ext cx="717817" cy="83962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70428"/>
            <a:ext cx="717817" cy="83962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70002"/>
            <a:ext cx="717817" cy="83962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71340"/>
            <a:ext cx="717817" cy="83962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45961"/>
            <a:ext cx="717817" cy="83962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68567"/>
            <a:ext cx="717817" cy="83962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511535"/>
            <a:ext cx="734291" cy="87966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514672"/>
            <a:ext cx="734291" cy="87966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36902"/>
            <a:ext cx="678187" cy="833593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66755"/>
            <a:ext cx="678187" cy="83359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40548"/>
            <a:ext cx="721826" cy="865070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36142"/>
            <a:ext cx="721826" cy="865070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92191"/>
            <a:ext cx="721826" cy="86507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80158"/>
            <a:ext cx="721826" cy="865070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401212"/>
            <a:ext cx="721826" cy="86507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410636"/>
            <a:ext cx="721826" cy="86507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401415"/>
            <a:ext cx="721826" cy="86507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69179"/>
            <a:ext cx="721826" cy="865070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41602"/>
            <a:ext cx="721826" cy="86507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57278"/>
            <a:ext cx="721826" cy="86507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50401"/>
            <a:ext cx="721826" cy="865070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54896"/>
            <a:ext cx="721826" cy="865070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61498"/>
            <a:ext cx="721826" cy="865070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2"/>
          <a:srcRect l="-154" t="82862" r="89172" b="643"/>
          <a:stretch/>
        </p:blipFill>
        <p:spPr>
          <a:xfrm>
            <a:off x="390003" y="5090673"/>
            <a:ext cx="721826" cy="865070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 rotWithShape="1">
          <a:blip r:embed="rId2"/>
          <a:srcRect l="11119" t="82862" r="77899" b="643"/>
          <a:stretch/>
        </p:blipFill>
        <p:spPr>
          <a:xfrm>
            <a:off x="1130649" y="5077723"/>
            <a:ext cx="721826" cy="865070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2"/>
          <a:srcRect l="21688" t="83083" r="67330" b="422"/>
          <a:stretch/>
        </p:blipFill>
        <p:spPr>
          <a:xfrm>
            <a:off x="1838680" y="5082529"/>
            <a:ext cx="721826" cy="865070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 rotWithShape="1">
          <a:blip r:embed="rId2"/>
          <a:srcRect l="33137" t="82641" r="55881" b="864"/>
          <a:stretch/>
        </p:blipFill>
        <p:spPr>
          <a:xfrm>
            <a:off x="2588263" y="5082529"/>
            <a:ext cx="721826" cy="865070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 rotWithShape="1">
          <a:blip r:embed="rId2"/>
          <a:srcRect l="55683" t="83303" r="33335" b="202"/>
          <a:stretch/>
        </p:blipFill>
        <p:spPr>
          <a:xfrm>
            <a:off x="4054104" y="5141343"/>
            <a:ext cx="721826" cy="865070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 rotWithShape="1">
          <a:blip r:embed="rId2"/>
          <a:srcRect l="89503" t="50410" r="-485" b="33095"/>
          <a:stretch/>
        </p:blipFill>
        <p:spPr>
          <a:xfrm>
            <a:off x="6225933" y="3377295"/>
            <a:ext cx="721826" cy="865070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 rotWithShape="1">
          <a:blip r:embed="rId2"/>
          <a:srcRect l="89021" t="33363" r="296" b="50757"/>
          <a:stretch/>
        </p:blipFill>
        <p:spPr>
          <a:xfrm>
            <a:off x="6172413" y="2540397"/>
            <a:ext cx="702176" cy="832807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 rotWithShape="1">
          <a:blip r:embed="rId2"/>
          <a:srcRect l="78161" t="33792" r="11216" b="49873"/>
          <a:stretch/>
        </p:blipFill>
        <p:spPr>
          <a:xfrm>
            <a:off x="5508828" y="2552929"/>
            <a:ext cx="698233" cy="856627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 rotWithShape="1">
          <a:blip r:embed="rId2"/>
          <a:srcRect l="89258" t="17234" r="119" b="66431"/>
          <a:stretch/>
        </p:blipFill>
        <p:spPr>
          <a:xfrm>
            <a:off x="6201275" y="1706206"/>
            <a:ext cx="698233" cy="856627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 rotWithShape="1">
          <a:blip r:embed="rId2"/>
          <a:srcRect l="78337" t="17455" r="11460" b="67535"/>
          <a:stretch/>
        </p:blipFill>
        <p:spPr>
          <a:xfrm>
            <a:off x="5513849" y="1710571"/>
            <a:ext cx="670615" cy="787161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 rotWithShape="1">
          <a:blip r:embed="rId2"/>
          <a:srcRect l="78282" t="291" r="11457" b="83872"/>
          <a:stretch/>
        </p:blipFill>
        <p:spPr>
          <a:xfrm>
            <a:off x="5480787" y="826407"/>
            <a:ext cx="674474" cy="830518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 rotWithShape="1">
          <a:blip r:embed="rId2"/>
          <a:srcRect l="89379" t="512" r="360" b="83651"/>
          <a:stretch/>
        </p:blipFill>
        <p:spPr>
          <a:xfrm>
            <a:off x="6191551" y="835322"/>
            <a:ext cx="674474" cy="83051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401212"/>
            <a:ext cx="721826" cy="865070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/>
          <a:srcRect l="78405" t="50410" r="11573" b="33979"/>
          <a:stretch/>
        </p:blipFill>
        <p:spPr>
          <a:xfrm>
            <a:off x="5534712" y="3392365"/>
            <a:ext cx="658701" cy="818699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925" y="5072672"/>
            <a:ext cx="712411" cy="865070"/>
          </a:xfrm>
          <a:prstGeom prst="rect">
            <a:avLst/>
          </a:prstGeom>
        </p:spPr>
      </p:pic>
      <p:sp>
        <p:nvSpPr>
          <p:cNvPr id="248" name="Rounded Rectangle 247"/>
          <p:cNvSpPr/>
          <p:nvPr/>
        </p:nvSpPr>
        <p:spPr>
          <a:xfrm>
            <a:off x="442584" y="5968692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1191981" y="5987286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ounded Rectangle 249"/>
          <p:cNvSpPr/>
          <p:nvPr/>
        </p:nvSpPr>
        <p:spPr>
          <a:xfrm>
            <a:off x="2000093" y="5987286"/>
            <a:ext cx="614380" cy="725353"/>
          </a:xfrm>
          <a:prstGeom prst="roundRect">
            <a:avLst/>
          </a:prstGeom>
          <a:solidFill>
            <a:srgbClr val="C1D7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09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10.bigcommerce.com/s-75jmwg/products/1550/images/1122/E1B84421-EADB-E111-AC78-005056AE0010__98465.1435171638.1280.1280.jpg?c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1" y="1033970"/>
            <a:ext cx="3717393" cy="278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apezoid 75"/>
          <p:cNvSpPr/>
          <p:nvPr/>
        </p:nvSpPr>
        <p:spPr>
          <a:xfrm rot="10800000">
            <a:off x="3279898" y="300127"/>
            <a:ext cx="8684752" cy="3258914"/>
          </a:xfrm>
          <a:prstGeom prst="trapezoid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apezoid 57"/>
          <p:cNvSpPr/>
          <p:nvPr/>
        </p:nvSpPr>
        <p:spPr>
          <a:xfrm>
            <a:off x="3316406" y="3548498"/>
            <a:ext cx="8611737" cy="3073291"/>
          </a:xfrm>
          <a:prstGeom prst="trapezoid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Magnet Letter Board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79338"/>
          <a:stretch/>
        </p:blipFill>
        <p:spPr>
          <a:xfrm>
            <a:off x="6906463" y="1005016"/>
            <a:ext cx="502307" cy="4651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r="79082"/>
          <a:stretch/>
        </p:blipFill>
        <p:spPr>
          <a:xfrm>
            <a:off x="5182870" y="394690"/>
            <a:ext cx="496835" cy="504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r="79324"/>
          <a:stretch/>
        </p:blipFill>
        <p:spPr>
          <a:xfrm>
            <a:off x="4050585" y="2126784"/>
            <a:ext cx="491074" cy="4910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/>
          <a:srcRect r="82302"/>
          <a:stretch/>
        </p:blipFill>
        <p:spPr>
          <a:xfrm>
            <a:off x="5162333" y="2129855"/>
            <a:ext cx="502654" cy="49718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r="82687"/>
          <a:stretch/>
        </p:blipFill>
        <p:spPr>
          <a:xfrm>
            <a:off x="4057540" y="399859"/>
            <a:ext cx="491712" cy="4937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/>
          <a:srcRect l="690" r="74256" b="66105"/>
          <a:stretch/>
        </p:blipFill>
        <p:spPr>
          <a:xfrm>
            <a:off x="8166211" y="394690"/>
            <a:ext cx="603140" cy="47526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/>
          <a:srcRect l="16578" r="66109"/>
          <a:stretch/>
        </p:blipFill>
        <p:spPr>
          <a:xfrm>
            <a:off x="5182329" y="1000452"/>
            <a:ext cx="491712" cy="49376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/>
          <a:srcRect l="32916" r="49771"/>
          <a:stretch/>
        </p:blipFill>
        <p:spPr>
          <a:xfrm>
            <a:off x="5178203" y="1579890"/>
            <a:ext cx="491712" cy="49376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8"/>
          <a:srcRect l="49735" t="1382" r="32952" b="-1382"/>
          <a:stretch/>
        </p:blipFill>
        <p:spPr>
          <a:xfrm>
            <a:off x="6318460" y="409920"/>
            <a:ext cx="491712" cy="49376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8"/>
          <a:srcRect l="66073" r="16614"/>
          <a:stretch/>
        </p:blipFill>
        <p:spPr>
          <a:xfrm>
            <a:off x="4628156" y="2136144"/>
            <a:ext cx="491712" cy="49376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"/>
          <a:srcRect l="19814" r="59524"/>
          <a:stretch/>
        </p:blipFill>
        <p:spPr>
          <a:xfrm>
            <a:off x="4634014" y="1010522"/>
            <a:ext cx="485216" cy="46519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9628" r="39710"/>
          <a:stretch/>
        </p:blipFill>
        <p:spPr>
          <a:xfrm>
            <a:off x="6329385" y="1016576"/>
            <a:ext cx="496000" cy="46519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/>
          <a:srcRect l="59710" t="1284" r="19628" b="-1284"/>
          <a:stretch/>
        </p:blipFill>
        <p:spPr>
          <a:xfrm>
            <a:off x="5762511" y="1592835"/>
            <a:ext cx="461192" cy="46519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/>
          <a:srcRect l="79524" t="-1285" r="-186" b="1285"/>
          <a:stretch/>
        </p:blipFill>
        <p:spPr>
          <a:xfrm>
            <a:off x="5756105" y="1005016"/>
            <a:ext cx="487257" cy="46519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6"/>
          <a:srcRect l="19879" r="59445"/>
          <a:stretch/>
        </p:blipFill>
        <p:spPr>
          <a:xfrm>
            <a:off x="4634014" y="402533"/>
            <a:ext cx="491074" cy="49108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6"/>
          <a:srcRect l="39758" r="39566"/>
          <a:stretch/>
        </p:blipFill>
        <p:spPr>
          <a:xfrm>
            <a:off x="6898746" y="404821"/>
            <a:ext cx="491074" cy="49108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6"/>
          <a:srcRect l="59637" r="19687"/>
          <a:stretch/>
        </p:blipFill>
        <p:spPr>
          <a:xfrm>
            <a:off x="4628156" y="1579890"/>
            <a:ext cx="491074" cy="49108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6"/>
          <a:srcRect l="79264" r="60"/>
          <a:stretch/>
        </p:blipFill>
        <p:spPr>
          <a:xfrm>
            <a:off x="4072889" y="1581608"/>
            <a:ext cx="491074" cy="49108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5"/>
          <a:srcRect l="20130" r="58952"/>
          <a:stretch/>
        </p:blipFill>
        <p:spPr>
          <a:xfrm>
            <a:off x="6911935" y="1582470"/>
            <a:ext cx="496835" cy="5041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5"/>
          <a:srcRect l="40008" r="39074"/>
          <a:stretch/>
        </p:blipFill>
        <p:spPr>
          <a:xfrm>
            <a:off x="4050585" y="985565"/>
            <a:ext cx="496835" cy="5041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5"/>
          <a:srcRect l="59886" t="1186" r="19196" b="-1186"/>
          <a:stretch/>
        </p:blipFill>
        <p:spPr>
          <a:xfrm>
            <a:off x="5749275" y="404752"/>
            <a:ext cx="496835" cy="5041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5"/>
          <a:srcRect l="79261" t="1" r="-179" b="-1"/>
          <a:stretch/>
        </p:blipFill>
        <p:spPr>
          <a:xfrm>
            <a:off x="7496549" y="1579890"/>
            <a:ext cx="496835" cy="5041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7"/>
          <a:srcRect l="16768" t="-1277" r="65534" b="1277"/>
          <a:stretch/>
        </p:blipFill>
        <p:spPr>
          <a:xfrm>
            <a:off x="5749275" y="2129855"/>
            <a:ext cx="502654" cy="49718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7"/>
          <a:srcRect l="33313" t="-1277" r="48989" b="1277"/>
          <a:stretch/>
        </p:blipFill>
        <p:spPr>
          <a:xfrm>
            <a:off x="7493640" y="2148254"/>
            <a:ext cx="502654" cy="49718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7"/>
          <a:srcRect l="50081" r="32221"/>
          <a:stretch/>
        </p:blipFill>
        <p:spPr>
          <a:xfrm>
            <a:off x="6322888" y="1579890"/>
            <a:ext cx="502654" cy="49718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7"/>
          <a:srcRect l="66849" r="15453"/>
          <a:stretch/>
        </p:blipFill>
        <p:spPr>
          <a:xfrm>
            <a:off x="6906943" y="2134433"/>
            <a:ext cx="502654" cy="49718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7"/>
          <a:srcRect l="83591" r="-198"/>
          <a:stretch/>
        </p:blipFill>
        <p:spPr>
          <a:xfrm>
            <a:off x="6322888" y="2134433"/>
            <a:ext cx="500012" cy="49718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/>
          <a:srcRect r="79338"/>
          <a:stretch/>
        </p:blipFill>
        <p:spPr>
          <a:xfrm>
            <a:off x="4589098" y="2669227"/>
            <a:ext cx="533213" cy="49382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6"/>
          <a:srcRect l="39758" r="39566"/>
          <a:stretch/>
        </p:blipFill>
        <p:spPr>
          <a:xfrm>
            <a:off x="4050585" y="2671960"/>
            <a:ext cx="491074" cy="49108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5"/>
          <a:srcRect l="79261" t="1" r="-179" b="-1"/>
          <a:stretch/>
        </p:blipFill>
        <p:spPr>
          <a:xfrm>
            <a:off x="5168152" y="2669238"/>
            <a:ext cx="496835" cy="5041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9"/>
          <a:srcRect l="25221" r="49725" b="66105"/>
          <a:stretch/>
        </p:blipFill>
        <p:spPr>
          <a:xfrm>
            <a:off x="8900736" y="409920"/>
            <a:ext cx="603140" cy="47526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9"/>
          <a:srcRect l="49752" t="-453" r="25194" b="66558"/>
          <a:stretch/>
        </p:blipFill>
        <p:spPr>
          <a:xfrm>
            <a:off x="9567903" y="402533"/>
            <a:ext cx="603140" cy="47526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9"/>
          <a:srcRect l="690" t="32607" r="74256" b="33498"/>
          <a:stretch/>
        </p:blipFill>
        <p:spPr>
          <a:xfrm>
            <a:off x="8166211" y="991717"/>
            <a:ext cx="603140" cy="47526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9"/>
          <a:srcRect l="25221" t="32607" r="49725" b="33498"/>
          <a:stretch/>
        </p:blipFill>
        <p:spPr>
          <a:xfrm>
            <a:off x="8896182" y="985565"/>
            <a:ext cx="603140" cy="47526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9"/>
          <a:srcRect l="50016" t="32607" r="24930" b="33498"/>
          <a:stretch/>
        </p:blipFill>
        <p:spPr>
          <a:xfrm>
            <a:off x="9607379" y="998318"/>
            <a:ext cx="603140" cy="47526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9"/>
          <a:srcRect l="74283" t="32607" r="663" b="33498"/>
          <a:stretch/>
        </p:blipFill>
        <p:spPr>
          <a:xfrm>
            <a:off x="10290554" y="994954"/>
            <a:ext cx="603140" cy="47526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9"/>
          <a:srcRect l="690" t="65214" r="74256" b="891"/>
          <a:stretch/>
        </p:blipFill>
        <p:spPr>
          <a:xfrm>
            <a:off x="8174356" y="1544510"/>
            <a:ext cx="603140" cy="47526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9"/>
          <a:srcRect l="25221" t="65214" r="49725" b="891"/>
          <a:stretch/>
        </p:blipFill>
        <p:spPr>
          <a:xfrm>
            <a:off x="8896182" y="1539159"/>
            <a:ext cx="603140" cy="47526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9"/>
          <a:srcRect l="50016" t="65214" r="24930" b="891"/>
          <a:stretch/>
        </p:blipFill>
        <p:spPr>
          <a:xfrm>
            <a:off x="9618008" y="1561882"/>
            <a:ext cx="603140" cy="47526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9"/>
          <a:srcRect l="74283" t="65667" r="663" b="438"/>
          <a:stretch/>
        </p:blipFill>
        <p:spPr>
          <a:xfrm>
            <a:off x="10339834" y="1561882"/>
            <a:ext cx="603140" cy="4752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9393" y="2791865"/>
            <a:ext cx="509131" cy="48090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9"/>
          <a:srcRect l="73563" t="520" r="1383" b="65585"/>
          <a:stretch/>
        </p:blipFill>
        <p:spPr>
          <a:xfrm>
            <a:off x="9529410" y="2782803"/>
            <a:ext cx="603140" cy="47526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8"/>
          <a:srcRect l="82651" r="36"/>
          <a:stretch/>
        </p:blipFill>
        <p:spPr>
          <a:xfrm>
            <a:off x="8947625" y="2776521"/>
            <a:ext cx="491712" cy="493763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4"/>
          <a:srcRect r="79338"/>
          <a:stretch/>
        </p:blipFill>
        <p:spPr>
          <a:xfrm>
            <a:off x="6900872" y="999936"/>
            <a:ext cx="502307" cy="46519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5"/>
          <a:srcRect r="79082"/>
          <a:stretch/>
        </p:blipFill>
        <p:spPr>
          <a:xfrm>
            <a:off x="5177279" y="389610"/>
            <a:ext cx="496835" cy="50410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6"/>
          <a:srcRect r="79324"/>
          <a:stretch/>
        </p:blipFill>
        <p:spPr>
          <a:xfrm>
            <a:off x="4044994" y="2121704"/>
            <a:ext cx="491074" cy="49108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7"/>
          <a:srcRect r="82302"/>
          <a:stretch/>
        </p:blipFill>
        <p:spPr>
          <a:xfrm>
            <a:off x="5156742" y="2124775"/>
            <a:ext cx="502654" cy="497184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8"/>
          <a:srcRect r="82687"/>
          <a:stretch/>
        </p:blipFill>
        <p:spPr>
          <a:xfrm>
            <a:off x="4051949" y="394779"/>
            <a:ext cx="491712" cy="49376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9"/>
          <a:srcRect l="690" r="74256" b="66105"/>
          <a:stretch/>
        </p:blipFill>
        <p:spPr>
          <a:xfrm>
            <a:off x="8160620" y="389610"/>
            <a:ext cx="603140" cy="47526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8"/>
          <a:srcRect l="16578" r="66109"/>
          <a:stretch/>
        </p:blipFill>
        <p:spPr>
          <a:xfrm>
            <a:off x="5176738" y="995372"/>
            <a:ext cx="491712" cy="493763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8"/>
          <a:srcRect l="32916" r="49771"/>
          <a:stretch/>
        </p:blipFill>
        <p:spPr>
          <a:xfrm>
            <a:off x="5172612" y="1574810"/>
            <a:ext cx="491712" cy="493763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8"/>
          <a:srcRect l="49735" t="1382" r="32952" b="-1382"/>
          <a:stretch/>
        </p:blipFill>
        <p:spPr>
          <a:xfrm>
            <a:off x="6312869" y="404840"/>
            <a:ext cx="491712" cy="49376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8"/>
          <a:srcRect l="66073" r="16614"/>
          <a:stretch/>
        </p:blipFill>
        <p:spPr>
          <a:xfrm>
            <a:off x="4622565" y="2131064"/>
            <a:ext cx="491712" cy="493763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/>
          <a:srcRect l="19814" r="59524"/>
          <a:stretch/>
        </p:blipFill>
        <p:spPr>
          <a:xfrm>
            <a:off x="4628423" y="1005442"/>
            <a:ext cx="485216" cy="46519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 rotWithShape="1">
          <a:blip r:embed="rId4"/>
          <a:srcRect l="39628" r="39710"/>
          <a:stretch/>
        </p:blipFill>
        <p:spPr>
          <a:xfrm>
            <a:off x="6323794" y="1011496"/>
            <a:ext cx="496000" cy="46519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4"/>
          <a:srcRect l="59710" t="1284" r="19628" b="-1284"/>
          <a:stretch/>
        </p:blipFill>
        <p:spPr>
          <a:xfrm>
            <a:off x="5756920" y="1587755"/>
            <a:ext cx="461192" cy="465198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4"/>
          <a:srcRect l="79524" t="-1285" r="-186" b="1285"/>
          <a:stretch/>
        </p:blipFill>
        <p:spPr>
          <a:xfrm>
            <a:off x="5750514" y="999936"/>
            <a:ext cx="487257" cy="46519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6"/>
          <a:srcRect l="19879" r="59445"/>
          <a:stretch/>
        </p:blipFill>
        <p:spPr>
          <a:xfrm>
            <a:off x="4628423" y="397453"/>
            <a:ext cx="491074" cy="491089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6"/>
          <a:srcRect l="39758" r="39566"/>
          <a:stretch/>
        </p:blipFill>
        <p:spPr>
          <a:xfrm>
            <a:off x="6893155" y="399741"/>
            <a:ext cx="491074" cy="491089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6"/>
          <a:srcRect l="59637" r="19687"/>
          <a:stretch/>
        </p:blipFill>
        <p:spPr>
          <a:xfrm>
            <a:off x="4622565" y="1574810"/>
            <a:ext cx="491074" cy="491089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6"/>
          <a:srcRect l="79264" r="60"/>
          <a:stretch/>
        </p:blipFill>
        <p:spPr>
          <a:xfrm>
            <a:off x="4067298" y="1576528"/>
            <a:ext cx="491074" cy="49108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5"/>
          <a:srcRect l="20130" r="58952"/>
          <a:stretch/>
        </p:blipFill>
        <p:spPr>
          <a:xfrm>
            <a:off x="6906344" y="1577390"/>
            <a:ext cx="496835" cy="504100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5"/>
          <a:srcRect l="40008" r="39074"/>
          <a:stretch/>
        </p:blipFill>
        <p:spPr>
          <a:xfrm>
            <a:off x="4044994" y="980485"/>
            <a:ext cx="496835" cy="50410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5"/>
          <a:srcRect l="59886" t="1186" r="19196" b="-1186"/>
          <a:stretch/>
        </p:blipFill>
        <p:spPr>
          <a:xfrm>
            <a:off x="5743684" y="399672"/>
            <a:ext cx="496835" cy="504100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5"/>
          <a:srcRect l="79261" t="1" r="-179" b="-1"/>
          <a:stretch/>
        </p:blipFill>
        <p:spPr>
          <a:xfrm>
            <a:off x="7490958" y="1574810"/>
            <a:ext cx="496835" cy="504100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7"/>
          <a:srcRect l="16768" t="-1277" r="65534" b="1277"/>
          <a:stretch/>
        </p:blipFill>
        <p:spPr>
          <a:xfrm>
            <a:off x="5743684" y="2124775"/>
            <a:ext cx="502654" cy="497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7"/>
          <a:srcRect l="33313" t="-1277" r="48989" b="1277"/>
          <a:stretch/>
        </p:blipFill>
        <p:spPr>
          <a:xfrm>
            <a:off x="7488049" y="2143174"/>
            <a:ext cx="502654" cy="497184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7"/>
          <a:srcRect l="50081" r="32221"/>
          <a:stretch/>
        </p:blipFill>
        <p:spPr>
          <a:xfrm>
            <a:off x="6317297" y="1574810"/>
            <a:ext cx="502654" cy="497184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7"/>
          <a:srcRect l="66849" r="15453"/>
          <a:stretch/>
        </p:blipFill>
        <p:spPr>
          <a:xfrm>
            <a:off x="6901352" y="2129353"/>
            <a:ext cx="502654" cy="497184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7"/>
          <a:srcRect l="83591" r="-198"/>
          <a:stretch/>
        </p:blipFill>
        <p:spPr>
          <a:xfrm>
            <a:off x="6317297" y="2129353"/>
            <a:ext cx="500012" cy="497184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4"/>
          <a:srcRect r="79338"/>
          <a:stretch/>
        </p:blipFill>
        <p:spPr>
          <a:xfrm>
            <a:off x="4583507" y="2664147"/>
            <a:ext cx="533213" cy="4938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6"/>
          <a:srcRect l="39758" r="39566"/>
          <a:stretch/>
        </p:blipFill>
        <p:spPr>
          <a:xfrm>
            <a:off x="4044994" y="2666880"/>
            <a:ext cx="491074" cy="49108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5"/>
          <a:srcRect l="79261" t="1" r="-179" b="-1"/>
          <a:stretch/>
        </p:blipFill>
        <p:spPr>
          <a:xfrm>
            <a:off x="5162561" y="2664158"/>
            <a:ext cx="496835" cy="5041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9"/>
          <a:srcRect l="25221" r="49725" b="66105"/>
          <a:stretch/>
        </p:blipFill>
        <p:spPr>
          <a:xfrm>
            <a:off x="8895145" y="404840"/>
            <a:ext cx="603140" cy="47526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9"/>
          <a:srcRect l="49752" t="-453" r="25194" b="66558"/>
          <a:stretch/>
        </p:blipFill>
        <p:spPr>
          <a:xfrm>
            <a:off x="9562312" y="397453"/>
            <a:ext cx="603140" cy="47526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9"/>
          <a:srcRect l="690" t="32607" r="74256" b="33498"/>
          <a:stretch/>
        </p:blipFill>
        <p:spPr>
          <a:xfrm>
            <a:off x="8160620" y="986637"/>
            <a:ext cx="603140" cy="47526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9"/>
          <a:srcRect l="25221" t="32607" r="49725" b="33498"/>
          <a:stretch/>
        </p:blipFill>
        <p:spPr>
          <a:xfrm>
            <a:off x="8890591" y="980485"/>
            <a:ext cx="603140" cy="47526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9"/>
          <a:srcRect l="50016" t="32607" r="24930" b="33498"/>
          <a:stretch/>
        </p:blipFill>
        <p:spPr>
          <a:xfrm>
            <a:off x="9601788" y="993238"/>
            <a:ext cx="603140" cy="47526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9"/>
          <a:srcRect l="74283" t="32607" r="663" b="33498"/>
          <a:stretch/>
        </p:blipFill>
        <p:spPr>
          <a:xfrm>
            <a:off x="10284963" y="989874"/>
            <a:ext cx="603140" cy="47526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9"/>
          <a:srcRect l="690" t="65214" r="74256" b="891"/>
          <a:stretch/>
        </p:blipFill>
        <p:spPr>
          <a:xfrm>
            <a:off x="8168765" y="1539430"/>
            <a:ext cx="603140" cy="47526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9"/>
          <a:srcRect l="25221" t="65214" r="49725" b="891"/>
          <a:stretch/>
        </p:blipFill>
        <p:spPr>
          <a:xfrm>
            <a:off x="8890591" y="1534079"/>
            <a:ext cx="603140" cy="47526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9"/>
          <a:srcRect l="50016" t="65214" r="24930" b="891"/>
          <a:stretch/>
        </p:blipFill>
        <p:spPr>
          <a:xfrm>
            <a:off x="9612417" y="1556802"/>
            <a:ext cx="603140" cy="47526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9"/>
          <a:srcRect l="74283" t="65667" r="663" b="438"/>
          <a:stretch/>
        </p:blipFill>
        <p:spPr>
          <a:xfrm>
            <a:off x="10334243" y="1556802"/>
            <a:ext cx="603140" cy="47526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802" y="2786785"/>
            <a:ext cx="509131" cy="480905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9"/>
          <a:srcRect l="73563" t="520" r="1383" b="65585"/>
          <a:stretch/>
        </p:blipFill>
        <p:spPr>
          <a:xfrm>
            <a:off x="9523819" y="2777723"/>
            <a:ext cx="603140" cy="47526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8"/>
          <a:srcRect l="82651" r="36"/>
          <a:stretch/>
        </p:blipFill>
        <p:spPr>
          <a:xfrm>
            <a:off x="8942034" y="2771441"/>
            <a:ext cx="491712" cy="493763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4"/>
          <a:srcRect r="79338"/>
          <a:stretch/>
        </p:blipFill>
        <p:spPr>
          <a:xfrm>
            <a:off x="6900872" y="999749"/>
            <a:ext cx="502307" cy="465198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5"/>
          <a:srcRect r="79082"/>
          <a:stretch/>
        </p:blipFill>
        <p:spPr>
          <a:xfrm>
            <a:off x="5177279" y="389423"/>
            <a:ext cx="496835" cy="50410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6"/>
          <a:srcRect r="79324"/>
          <a:stretch/>
        </p:blipFill>
        <p:spPr>
          <a:xfrm>
            <a:off x="4044994" y="2121517"/>
            <a:ext cx="491074" cy="491089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7"/>
          <a:srcRect r="82302"/>
          <a:stretch/>
        </p:blipFill>
        <p:spPr>
          <a:xfrm>
            <a:off x="5156742" y="2124588"/>
            <a:ext cx="502654" cy="497184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8"/>
          <a:srcRect r="82687"/>
          <a:stretch/>
        </p:blipFill>
        <p:spPr>
          <a:xfrm>
            <a:off x="4060336" y="386227"/>
            <a:ext cx="491712" cy="493763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9"/>
          <a:srcRect l="690" r="74256" b="66105"/>
          <a:stretch/>
        </p:blipFill>
        <p:spPr>
          <a:xfrm>
            <a:off x="8160620" y="389423"/>
            <a:ext cx="603140" cy="47526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8"/>
          <a:srcRect l="16578" r="66109"/>
          <a:stretch/>
        </p:blipFill>
        <p:spPr>
          <a:xfrm>
            <a:off x="5176738" y="995185"/>
            <a:ext cx="491712" cy="493763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8"/>
          <a:srcRect l="32916" r="49771"/>
          <a:stretch/>
        </p:blipFill>
        <p:spPr>
          <a:xfrm>
            <a:off x="5172612" y="1574623"/>
            <a:ext cx="491712" cy="493763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8"/>
          <a:srcRect l="49735" t="1382" r="32952" b="-1382"/>
          <a:stretch/>
        </p:blipFill>
        <p:spPr>
          <a:xfrm>
            <a:off x="6312869" y="404653"/>
            <a:ext cx="491712" cy="493763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 rotWithShape="1">
          <a:blip r:embed="rId8"/>
          <a:srcRect l="66073" r="16614"/>
          <a:stretch/>
        </p:blipFill>
        <p:spPr>
          <a:xfrm>
            <a:off x="4622565" y="2130877"/>
            <a:ext cx="491712" cy="493763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4"/>
          <a:srcRect l="19814" r="59524"/>
          <a:stretch/>
        </p:blipFill>
        <p:spPr>
          <a:xfrm>
            <a:off x="4628423" y="1005255"/>
            <a:ext cx="485216" cy="465198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4"/>
          <a:srcRect l="39628" r="39710"/>
          <a:stretch/>
        </p:blipFill>
        <p:spPr>
          <a:xfrm>
            <a:off x="6323794" y="1011309"/>
            <a:ext cx="496000" cy="465198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4"/>
          <a:srcRect l="59710" t="1284" r="19628" b="-1284"/>
          <a:stretch/>
        </p:blipFill>
        <p:spPr>
          <a:xfrm>
            <a:off x="5756920" y="1587568"/>
            <a:ext cx="461192" cy="465198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4"/>
          <a:srcRect l="79524" t="-1285" r="-186" b="1285"/>
          <a:stretch/>
        </p:blipFill>
        <p:spPr>
          <a:xfrm>
            <a:off x="5750514" y="999749"/>
            <a:ext cx="487257" cy="465198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6"/>
          <a:srcRect l="19879" r="59445"/>
          <a:stretch/>
        </p:blipFill>
        <p:spPr>
          <a:xfrm>
            <a:off x="4628423" y="397266"/>
            <a:ext cx="491074" cy="491089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6"/>
          <a:srcRect l="39758" r="39566"/>
          <a:stretch/>
        </p:blipFill>
        <p:spPr>
          <a:xfrm>
            <a:off x="6893155" y="399554"/>
            <a:ext cx="491074" cy="491089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6"/>
          <a:srcRect l="59637" r="19687"/>
          <a:stretch/>
        </p:blipFill>
        <p:spPr>
          <a:xfrm>
            <a:off x="4622565" y="1574623"/>
            <a:ext cx="491074" cy="491089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6"/>
          <a:srcRect l="79264" r="60"/>
          <a:stretch/>
        </p:blipFill>
        <p:spPr>
          <a:xfrm>
            <a:off x="4067298" y="1576341"/>
            <a:ext cx="491074" cy="491089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5"/>
          <a:srcRect l="20130" r="58952"/>
          <a:stretch/>
        </p:blipFill>
        <p:spPr>
          <a:xfrm>
            <a:off x="6906344" y="1577203"/>
            <a:ext cx="496835" cy="504100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5"/>
          <a:srcRect l="40008" r="39074"/>
          <a:stretch/>
        </p:blipFill>
        <p:spPr>
          <a:xfrm>
            <a:off x="4044994" y="980298"/>
            <a:ext cx="496835" cy="504100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5"/>
          <a:srcRect l="59886" t="1186" r="19196" b="-1186"/>
          <a:stretch/>
        </p:blipFill>
        <p:spPr>
          <a:xfrm>
            <a:off x="5743684" y="399485"/>
            <a:ext cx="496835" cy="50410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5"/>
          <a:srcRect l="79261" t="1" r="-179" b="-1"/>
          <a:stretch/>
        </p:blipFill>
        <p:spPr>
          <a:xfrm>
            <a:off x="7490958" y="1574623"/>
            <a:ext cx="496835" cy="504100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7"/>
          <a:srcRect l="16768" t="-1277" r="65534" b="1277"/>
          <a:stretch/>
        </p:blipFill>
        <p:spPr>
          <a:xfrm>
            <a:off x="5743684" y="2124588"/>
            <a:ext cx="502654" cy="497184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7"/>
          <a:srcRect l="33313" t="-1277" r="48989" b="1277"/>
          <a:stretch/>
        </p:blipFill>
        <p:spPr>
          <a:xfrm>
            <a:off x="7488049" y="2142987"/>
            <a:ext cx="502654" cy="497184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7"/>
          <a:srcRect l="50081" r="32221"/>
          <a:stretch/>
        </p:blipFill>
        <p:spPr>
          <a:xfrm>
            <a:off x="6317297" y="1574623"/>
            <a:ext cx="502654" cy="497184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7"/>
          <a:srcRect l="66849" r="15453"/>
          <a:stretch/>
        </p:blipFill>
        <p:spPr>
          <a:xfrm>
            <a:off x="6901352" y="2129166"/>
            <a:ext cx="502654" cy="497184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7"/>
          <a:srcRect l="83591" r="-198"/>
          <a:stretch/>
        </p:blipFill>
        <p:spPr>
          <a:xfrm>
            <a:off x="6317297" y="2129166"/>
            <a:ext cx="500012" cy="497184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4"/>
          <a:srcRect r="79338"/>
          <a:stretch/>
        </p:blipFill>
        <p:spPr>
          <a:xfrm>
            <a:off x="4583507" y="2663960"/>
            <a:ext cx="533213" cy="493821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6"/>
          <a:srcRect l="39758" r="39566"/>
          <a:stretch/>
        </p:blipFill>
        <p:spPr>
          <a:xfrm>
            <a:off x="4044994" y="2666693"/>
            <a:ext cx="491074" cy="491089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5"/>
          <a:srcRect l="79261" t="1" r="-179" b="-1"/>
          <a:stretch/>
        </p:blipFill>
        <p:spPr>
          <a:xfrm>
            <a:off x="5162561" y="2663971"/>
            <a:ext cx="496835" cy="504100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9"/>
          <a:srcRect l="25221" r="49725" b="66105"/>
          <a:stretch/>
        </p:blipFill>
        <p:spPr>
          <a:xfrm>
            <a:off x="8895145" y="404653"/>
            <a:ext cx="603140" cy="475260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9"/>
          <a:srcRect l="49752" t="-453" r="25194" b="66558"/>
          <a:stretch/>
        </p:blipFill>
        <p:spPr>
          <a:xfrm>
            <a:off x="9562312" y="397266"/>
            <a:ext cx="603140" cy="475260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9"/>
          <a:srcRect l="690" t="32607" r="74256" b="33498"/>
          <a:stretch/>
        </p:blipFill>
        <p:spPr>
          <a:xfrm>
            <a:off x="8160620" y="986450"/>
            <a:ext cx="603140" cy="475260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9"/>
          <a:srcRect l="25221" t="32607" r="49725" b="33498"/>
          <a:stretch/>
        </p:blipFill>
        <p:spPr>
          <a:xfrm>
            <a:off x="8890591" y="980298"/>
            <a:ext cx="603140" cy="475260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9"/>
          <a:srcRect l="50016" t="32607" r="24930" b="33498"/>
          <a:stretch/>
        </p:blipFill>
        <p:spPr>
          <a:xfrm>
            <a:off x="9601788" y="993051"/>
            <a:ext cx="603140" cy="475260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9"/>
          <a:srcRect l="74283" t="32607" r="663" b="33498"/>
          <a:stretch/>
        </p:blipFill>
        <p:spPr>
          <a:xfrm>
            <a:off x="10284963" y="989687"/>
            <a:ext cx="603140" cy="475260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9"/>
          <a:srcRect l="690" t="65214" r="74256" b="891"/>
          <a:stretch/>
        </p:blipFill>
        <p:spPr>
          <a:xfrm>
            <a:off x="8168765" y="1539243"/>
            <a:ext cx="603140" cy="475260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9"/>
          <a:srcRect l="25221" t="65214" r="49725" b="891"/>
          <a:stretch/>
        </p:blipFill>
        <p:spPr>
          <a:xfrm>
            <a:off x="8890591" y="1533892"/>
            <a:ext cx="603140" cy="47526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9"/>
          <a:srcRect l="50016" t="65214" r="24930" b="891"/>
          <a:stretch/>
        </p:blipFill>
        <p:spPr>
          <a:xfrm>
            <a:off x="9612417" y="1556615"/>
            <a:ext cx="603140" cy="47526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9"/>
          <a:srcRect l="74283" t="65667" r="663" b="438"/>
          <a:stretch/>
        </p:blipFill>
        <p:spPr>
          <a:xfrm>
            <a:off x="10334243" y="1556615"/>
            <a:ext cx="603140" cy="475260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802" y="2786598"/>
            <a:ext cx="509131" cy="480905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9"/>
          <a:srcRect l="73563" t="520" r="1383" b="65585"/>
          <a:stretch/>
        </p:blipFill>
        <p:spPr>
          <a:xfrm>
            <a:off x="9523819" y="2777536"/>
            <a:ext cx="603140" cy="475260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8"/>
          <a:srcRect l="82651" r="36"/>
          <a:stretch/>
        </p:blipFill>
        <p:spPr>
          <a:xfrm>
            <a:off x="8942034" y="2771254"/>
            <a:ext cx="491712" cy="4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2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Dictation (Dry Erase)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64630" y="750340"/>
            <a:ext cx="1745916" cy="1051982"/>
          </a:xfrm>
          <a:prstGeom prst="wedgeRoundRectCallout">
            <a:avLst>
              <a:gd name="adj1" fmla="val 156566"/>
              <a:gd name="adj2" fmla="val -28819"/>
              <a:gd name="adj3" fmla="val 16667"/>
            </a:avLst>
          </a:prstGeom>
          <a:noFill/>
          <a:ln>
            <a:solidFill>
              <a:srgbClr val="F58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Dictate: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current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sentence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review 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trick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sentence</a:t>
            </a:r>
          </a:p>
        </p:txBody>
      </p:sp>
      <p:pic>
        <p:nvPicPr>
          <p:cNvPr id="17" name="Picture 2" descr="Image result for baby echo funda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35" y="769622"/>
            <a:ext cx="642194" cy="64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3504627" y="1354642"/>
            <a:ext cx="1689156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Echo the word</a:t>
            </a:r>
            <a:endParaRPr lang="en-US" sz="16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338" name="Picture 2" descr="Image result for tap it out fundati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6"/>
          <a:stretch/>
        </p:blipFill>
        <p:spPr bwMode="auto">
          <a:xfrm>
            <a:off x="5242831" y="839333"/>
            <a:ext cx="1114090" cy="5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5349811" y="1303974"/>
            <a:ext cx="999822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Tap it out </a:t>
            </a:r>
            <a:endParaRPr lang="en-US" sz="16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7026239" y="1303464"/>
            <a:ext cx="1791071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Spell it out loud</a:t>
            </a:r>
            <a:endParaRPr lang="en-US" sz="16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9158305" y="1294209"/>
            <a:ext cx="855261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Write it</a:t>
            </a:r>
            <a:endParaRPr lang="en-US" sz="16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7151463" y="726405"/>
            <a:ext cx="1516053" cy="413377"/>
          </a:xfrm>
          <a:prstGeom prst="wedgeRoundRectCallout">
            <a:avLst>
              <a:gd name="adj1" fmla="val -29951"/>
              <a:gd name="adj2" fmla="val 9615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– p – e – l  - l </a:t>
            </a:r>
          </a:p>
        </p:txBody>
      </p:sp>
      <p:pic>
        <p:nvPicPr>
          <p:cNvPr id="14340" name="Picture 4" descr="Image result for dry erase marker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9395981" y="691329"/>
            <a:ext cx="431742" cy="67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/>
          <p:cNvSpPr txBox="1">
            <a:spLocks/>
          </p:cNvSpPr>
          <p:nvPr/>
        </p:nvSpPr>
        <p:spPr>
          <a:xfrm>
            <a:off x="10640057" y="1310967"/>
            <a:ext cx="855261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Mark it</a:t>
            </a:r>
            <a:endParaRPr lang="en-US" sz="16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342" name="Picture 6" descr="Image result for fundations marking word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4" r="27657" b="30668"/>
          <a:stretch/>
        </p:blipFill>
        <p:spPr bwMode="auto">
          <a:xfrm>
            <a:off x="10504355" y="18148"/>
            <a:ext cx="1114339" cy="12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5815"/>
          <a:stretch/>
        </p:blipFill>
        <p:spPr>
          <a:xfrm rot="5400000">
            <a:off x="3465527" y="-513484"/>
            <a:ext cx="4928266" cy="970814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90201" y="20583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0201" y="395779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9762" y="585723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865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Dictation (Composition book)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6108"/>
          <a:stretch/>
        </p:blipFill>
        <p:spPr>
          <a:xfrm rot="5400000">
            <a:off x="5176468" y="-1325707"/>
            <a:ext cx="1048092" cy="5770819"/>
          </a:xfrm>
          <a:prstGeom prst="rect">
            <a:avLst/>
          </a:prstGeom>
        </p:spPr>
      </p:pic>
      <p:pic>
        <p:nvPicPr>
          <p:cNvPr id="7" name="Picture 2" descr="Image result for baby echo funda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7" y="5164994"/>
            <a:ext cx="1558976" cy="15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296613" y="939330"/>
            <a:ext cx="2127365" cy="3413943"/>
          </a:xfrm>
          <a:prstGeom prst="wedgeRoundRectCallout">
            <a:avLst>
              <a:gd name="adj1" fmla="val -34871"/>
              <a:gd name="adj2" fmla="val 66502"/>
              <a:gd name="adj3" fmla="val 16667"/>
            </a:avLst>
          </a:prstGeom>
          <a:noFill/>
          <a:ln>
            <a:solidFill>
              <a:srgbClr val="F58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Dictate: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review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current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trick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585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i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(continued next slide)</a:t>
            </a:r>
          </a:p>
          <a:p>
            <a:endParaRPr lang="en-US" sz="1400" i="1" dirty="0">
              <a:solidFill>
                <a:srgbClr val="F585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repeat each dictation. </a:t>
            </a:r>
          </a:p>
        </p:txBody>
      </p:sp>
      <p:pic>
        <p:nvPicPr>
          <p:cNvPr id="13314" name="Picture 2" descr="Image result for fundations composition book level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t="2372" r="20447" b="1137"/>
          <a:stretch/>
        </p:blipFill>
        <p:spPr bwMode="auto">
          <a:xfrm>
            <a:off x="9354500" y="2200692"/>
            <a:ext cx="2462466" cy="30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7243546" y="797770"/>
            <a:ext cx="1287379" cy="3066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Sounds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664883" y="2215625"/>
            <a:ext cx="1921041" cy="368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Review Words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604261" y="3732770"/>
            <a:ext cx="1921041" cy="368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Current Words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460418" y="5328970"/>
            <a:ext cx="1921041" cy="368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Trick Words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76108"/>
          <a:stretch/>
        </p:blipFill>
        <p:spPr>
          <a:xfrm rot="5400000">
            <a:off x="5176468" y="162574"/>
            <a:ext cx="1048092" cy="57708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76108"/>
          <a:stretch/>
        </p:blipFill>
        <p:spPr>
          <a:xfrm rot="5400000">
            <a:off x="5176468" y="1645460"/>
            <a:ext cx="1048092" cy="57708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76108"/>
          <a:stretch/>
        </p:blipFill>
        <p:spPr>
          <a:xfrm rot="5400000">
            <a:off x="5217109" y="3314514"/>
            <a:ext cx="1048092" cy="5770819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220454" y="1406390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1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089178" y="1407023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2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220454" y="2902058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1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5724721" y="2894865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2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220454" y="4353273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1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724721" y="4346080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2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222153" y="6066314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1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5726420" y="6059121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2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6886610" y="1407023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3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803" y="684315"/>
            <a:ext cx="6138703" cy="616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4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Image result for baby echo funda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1" y="1239114"/>
            <a:ext cx="973432" cy="97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915024" y="985024"/>
            <a:ext cx="4180976" cy="617121"/>
          </a:xfrm>
          <a:prstGeom prst="wedgeRoundRectCallout">
            <a:avLst>
              <a:gd name="adj1" fmla="val -62459"/>
              <a:gd name="adj2" fmla="val 51925"/>
              <a:gd name="adj3" fmla="val 16667"/>
            </a:avLst>
          </a:prstGeom>
          <a:noFill/>
          <a:ln>
            <a:solidFill>
              <a:srgbClr val="F58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58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Dictate 1 sentence.</a:t>
            </a:r>
            <a:endParaRPr lang="en-US" sz="2400" dirty="0">
              <a:solidFill>
                <a:srgbClr val="F585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9901"/>
          <a:stretch/>
        </p:blipFill>
        <p:spPr>
          <a:xfrm rot="5400000">
            <a:off x="4130424" y="-268718"/>
            <a:ext cx="3931152" cy="10322284"/>
          </a:xfrm>
          <a:prstGeom prst="rect">
            <a:avLst/>
          </a:prstGeom>
        </p:spPr>
      </p:pic>
      <p:pic>
        <p:nvPicPr>
          <p:cNvPr id="13314" name="Picture 2" descr="Image result for fundations composition book level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t="2372" r="20447" b="1137"/>
          <a:stretch/>
        </p:blipFill>
        <p:spPr bwMode="auto">
          <a:xfrm>
            <a:off x="6318064" y="755395"/>
            <a:ext cx="1401392" cy="174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9137981" y="2763809"/>
            <a:ext cx="1921041" cy="368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Sentence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736556" y="3784374"/>
            <a:ext cx="356936" cy="274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1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86" y="2499209"/>
            <a:ext cx="10852427" cy="4318309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Dictation (Composition book)</a:t>
            </a:r>
          </a:p>
        </p:txBody>
      </p:sp>
    </p:spTree>
    <p:extLst>
      <p:ext uri="{BB962C8B-B14F-4D97-AF65-F5344CB8AC3E}">
        <p14:creationId xmlns:p14="http://schemas.microsoft.com/office/powerpoint/2010/main" val="2879290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eachers pay teacher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43" y="0"/>
            <a:ext cx="6854825" cy="36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98" y="3850446"/>
            <a:ext cx="7417310" cy="1843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2521" y="3142560"/>
            <a:ext cx="64660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your download!</a:t>
            </a:r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928" y="5888640"/>
            <a:ext cx="2240294" cy="658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54604" y="5888640"/>
            <a:ext cx="38583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@1stgrade.favoritethings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529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Large Sound Cards | Unit 3</a:t>
            </a:r>
            <a:endParaRPr lang="en-US" sz="20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7913" r="78153" b="69222"/>
          <a:stretch/>
        </p:blipFill>
        <p:spPr bwMode="auto">
          <a:xfrm>
            <a:off x="384193" y="906561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17913" r="67539" b="69354"/>
          <a:stretch/>
        </p:blipFill>
        <p:spPr bwMode="auto">
          <a:xfrm>
            <a:off x="1171793" y="906560"/>
            <a:ext cx="683517" cy="1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7812" r="56796" b="68917"/>
          <a:stretch/>
        </p:blipFill>
        <p:spPr bwMode="auto">
          <a:xfrm>
            <a:off x="1963976" y="906560"/>
            <a:ext cx="686247" cy="11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17812" r="46183" b="68917"/>
          <a:stretch/>
        </p:blipFill>
        <p:spPr bwMode="auto">
          <a:xfrm>
            <a:off x="2662590" y="907648"/>
            <a:ext cx="703316" cy="11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7609" r="35570" b="69120"/>
          <a:stretch/>
        </p:blipFill>
        <p:spPr bwMode="auto">
          <a:xfrm>
            <a:off x="3407729" y="906560"/>
            <a:ext cx="695924" cy="11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17609" r="24826" b="69120"/>
          <a:stretch/>
        </p:blipFill>
        <p:spPr bwMode="auto">
          <a:xfrm>
            <a:off x="4174230" y="917230"/>
            <a:ext cx="679673" cy="11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32595" r="78022" b="54540"/>
          <a:stretch/>
        </p:blipFill>
        <p:spPr bwMode="auto">
          <a:xfrm>
            <a:off x="393509" y="2118242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32494" r="67408" b="54641"/>
          <a:stretch/>
        </p:blipFill>
        <p:spPr bwMode="auto">
          <a:xfrm>
            <a:off x="1165606" y="2118241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32595" r="56663" b="54540"/>
          <a:stretch/>
        </p:blipFill>
        <p:spPr bwMode="auto">
          <a:xfrm>
            <a:off x="1980331" y="2125065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1" t="32696" r="46049" b="54439"/>
          <a:stretch/>
        </p:blipFill>
        <p:spPr bwMode="auto">
          <a:xfrm>
            <a:off x="2680755" y="2128769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32595" r="35435" b="54540"/>
          <a:stretch/>
        </p:blipFill>
        <p:spPr bwMode="auto">
          <a:xfrm>
            <a:off x="3412922" y="2131087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9" t="32494" r="24821" b="54641"/>
          <a:stretch/>
        </p:blipFill>
        <p:spPr bwMode="auto">
          <a:xfrm>
            <a:off x="4170109" y="2146741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47258" r="77880" b="39877"/>
          <a:stretch/>
        </p:blipFill>
        <p:spPr bwMode="auto">
          <a:xfrm>
            <a:off x="404244" y="3403948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47258" r="67401" b="39877"/>
          <a:stretch/>
        </p:blipFill>
        <p:spPr bwMode="auto">
          <a:xfrm>
            <a:off x="1178618" y="340131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47148" r="56639" b="39987"/>
          <a:stretch/>
        </p:blipFill>
        <p:spPr bwMode="auto">
          <a:xfrm>
            <a:off x="1986304" y="3408142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47148" r="46018" b="39987"/>
          <a:stretch/>
        </p:blipFill>
        <p:spPr bwMode="auto">
          <a:xfrm>
            <a:off x="2682857" y="3410672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47148" r="35397" b="39987"/>
          <a:stretch/>
        </p:blipFill>
        <p:spPr bwMode="auto">
          <a:xfrm>
            <a:off x="3436967" y="3408142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5" t="47257" r="24635" b="39878"/>
          <a:stretch/>
        </p:blipFill>
        <p:spPr bwMode="auto">
          <a:xfrm>
            <a:off x="4183121" y="3445436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61921" r="78022" b="25214"/>
          <a:stretch/>
        </p:blipFill>
        <p:spPr bwMode="auto">
          <a:xfrm>
            <a:off x="393509" y="4777410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61921" r="67260" b="25214"/>
          <a:stretch/>
        </p:blipFill>
        <p:spPr bwMode="auto">
          <a:xfrm>
            <a:off x="1178618" y="477740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61921" r="56639" b="25214"/>
          <a:stretch/>
        </p:blipFill>
        <p:spPr bwMode="auto">
          <a:xfrm>
            <a:off x="1977840" y="4802619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61921" r="46160" b="25214"/>
          <a:stretch/>
        </p:blipFill>
        <p:spPr bwMode="auto">
          <a:xfrm>
            <a:off x="2675918" y="4803248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2" t="61921" r="35398" b="25214"/>
          <a:stretch/>
        </p:blipFill>
        <p:spPr bwMode="auto">
          <a:xfrm>
            <a:off x="3414553" y="4814880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3" t="61921" r="24777" b="25214"/>
          <a:stretch/>
        </p:blipFill>
        <p:spPr bwMode="auto">
          <a:xfrm>
            <a:off x="4182777" y="4830383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5" t="61811" r="14015" b="25324"/>
          <a:stretch/>
        </p:blipFill>
        <p:spPr bwMode="auto">
          <a:xfrm>
            <a:off x="4924146" y="4814880"/>
            <a:ext cx="711844" cy="1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77211" r="78457" b="11300"/>
          <a:stretch/>
        </p:blipFill>
        <p:spPr bwMode="auto">
          <a:xfrm>
            <a:off x="6042022" y="4783686"/>
            <a:ext cx="686395" cy="10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77211" r="67647" b="11300"/>
          <a:stretch/>
        </p:blipFill>
        <p:spPr bwMode="auto">
          <a:xfrm>
            <a:off x="6769375" y="4783686"/>
            <a:ext cx="705656" cy="10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t="77211" r="57026" b="11300"/>
          <a:stretch/>
        </p:blipFill>
        <p:spPr bwMode="auto">
          <a:xfrm>
            <a:off x="7519307" y="4783297"/>
            <a:ext cx="723098" cy="11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77211" r="46405" b="11300"/>
          <a:stretch/>
        </p:blipFill>
        <p:spPr bwMode="auto">
          <a:xfrm>
            <a:off x="8295617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77211" r="35784" b="11300"/>
          <a:stretch/>
        </p:blipFill>
        <p:spPr bwMode="auto">
          <a:xfrm>
            <a:off x="9036561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8" t="40563" r="13328" b="40094"/>
          <a:stretch/>
        </p:blipFill>
        <p:spPr>
          <a:xfrm>
            <a:off x="4897378" y="3385974"/>
            <a:ext cx="692053" cy="11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Large Sound Cards | Unit 4</a:t>
            </a:r>
            <a:endParaRPr lang="en-US" sz="20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7913" r="78153" b="69222"/>
          <a:stretch/>
        </p:blipFill>
        <p:spPr bwMode="auto">
          <a:xfrm>
            <a:off x="384193" y="906561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17913" r="67539" b="69354"/>
          <a:stretch/>
        </p:blipFill>
        <p:spPr bwMode="auto">
          <a:xfrm>
            <a:off x="1171793" y="906560"/>
            <a:ext cx="683517" cy="1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7812" r="56796" b="68917"/>
          <a:stretch/>
        </p:blipFill>
        <p:spPr bwMode="auto">
          <a:xfrm>
            <a:off x="1963976" y="906560"/>
            <a:ext cx="686247" cy="11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17812" r="46183" b="68917"/>
          <a:stretch/>
        </p:blipFill>
        <p:spPr bwMode="auto">
          <a:xfrm>
            <a:off x="2662590" y="907648"/>
            <a:ext cx="703316" cy="11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7609" r="35570" b="69120"/>
          <a:stretch/>
        </p:blipFill>
        <p:spPr bwMode="auto">
          <a:xfrm>
            <a:off x="3407729" y="906560"/>
            <a:ext cx="695924" cy="11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17609" r="24826" b="69120"/>
          <a:stretch/>
        </p:blipFill>
        <p:spPr bwMode="auto">
          <a:xfrm>
            <a:off x="4174230" y="917230"/>
            <a:ext cx="679673" cy="11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32595" r="78022" b="54540"/>
          <a:stretch/>
        </p:blipFill>
        <p:spPr bwMode="auto">
          <a:xfrm>
            <a:off x="393509" y="2118242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32494" r="67408" b="54641"/>
          <a:stretch/>
        </p:blipFill>
        <p:spPr bwMode="auto">
          <a:xfrm>
            <a:off x="1165606" y="2118241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32595" r="56663" b="54540"/>
          <a:stretch/>
        </p:blipFill>
        <p:spPr bwMode="auto">
          <a:xfrm>
            <a:off x="1980331" y="2125065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1" t="32696" r="46049" b="54439"/>
          <a:stretch/>
        </p:blipFill>
        <p:spPr bwMode="auto">
          <a:xfrm>
            <a:off x="2680755" y="2128769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32595" r="35435" b="54540"/>
          <a:stretch/>
        </p:blipFill>
        <p:spPr bwMode="auto">
          <a:xfrm>
            <a:off x="3412922" y="2131087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9" t="32494" r="24821" b="54641"/>
          <a:stretch/>
        </p:blipFill>
        <p:spPr bwMode="auto">
          <a:xfrm>
            <a:off x="4170109" y="2146741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47258" r="77880" b="39877"/>
          <a:stretch/>
        </p:blipFill>
        <p:spPr bwMode="auto">
          <a:xfrm>
            <a:off x="404244" y="3403948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47258" r="67401" b="39877"/>
          <a:stretch/>
        </p:blipFill>
        <p:spPr bwMode="auto">
          <a:xfrm>
            <a:off x="1178618" y="340131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47148" r="56639" b="39987"/>
          <a:stretch/>
        </p:blipFill>
        <p:spPr bwMode="auto">
          <a:xfrm>
            <a:off x="1986304" y="3408142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47148" r="46018" b="39987"/>
          <a:stretch/>
        </p:blipFill>
        <p:spPr bwMode="auto">
          <a:xfrm>
            <a:off x="2682857" y="3410672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47148" r="35397" b="39987"/>
          <a:stretch/>
        </p:blipFill>
        <p:spPr bwMode="auto">
          <a:xfrm>
            <a:off x="3436967" y="3408142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5" t="47257" r="24635" b="39878"/>
          <a:stretch/>
        </p:blipFill>
        <p:spPr bwMode="auto">
          <a:xfrm>
            <a:off x="4183121" y="3445436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61921" r="78022" b="25214"/>
          <a:stretch/>
        </p:blipFill>
        <p:spPr bwMode="auto">
          <a:xfrm>
            <a:off x="393509" y="4777410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61921" r="67260" b="25214"/>
          <a:stretch/>
        </p:blipFill>
        <p:spPr bwMode="auto">
          <a:xfrm>
            <a:off x="1178618" y="477740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61921" r="56639" b="25214"/>
          <a:stretch/>
        </p:blipFill>
        <p:spPr bwMode="auto">
          <a:xfrm>
            <a:off x="1977840" y="4802619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61921" r="46160" b="25214"/>
          <a:stretch/>
        </p:blipFill>
        <p:spPr bwMode="auto">
          <a:xfrm>
            <a:off x="2675918" y="4803248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2" t="61921" r="35398" b="25214"/>
          <a:stretch/>
        </p:blipFill>
        <p:spPr bwMode="auto">
          <a:xfrm>
            <a:off x="3414553" y="4814880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3" t="61921" r="24777" b="25214"/>
          <a:stretch/>
        </p:blipFill>
        <p:spPr bwMode="auto">
          <a:xfrm>
            <a:off x="4182777" y="4830383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5" t="61811" r="14015" b="25324"/>
          <a:stretch/>
        </p:blipFill>
        <p:spPr bwMode="auto">
          <a:xfrm>
            <a:off x="4924146" y="4814880"/>
            <a:ext cx="711844" cy="1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77211" r="78457" b="11300"/>
          <a:stretch/>
        </p:blipFill>
        <p:spPr bwMode="auto">
          <a:xfrm>
            <a:off x="6042022" y="4783686"/>
            <a:ext cx="686395" cy="10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77211" r="67647" b="11300"/>
          <a:stretch/>
        </p:blipFill>
        <p:spPr bwMode="auto">
          <a:xfrm>
            <a:off x="6769375" y="4783686"/>
            <a:ext cx="705656" cy="10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t="77211" r="57026" b="11300"/>
          <a:stretch/>
        </p:blipFill>
        <p:spPr bwMode="auto">
          <a:xfrm>
            <a:off x="7519307" y="4783297"/>
            <a:ext cx="723098" cy="11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77211" r="46405" b="11300"/>
          <a:stretch/>
        </p:blipFill>
        <p:spPr bwMode="auto">
          <a:xfrm>
            <a:off x="8295617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77211" r="35784" b="11300"/>
          <a:stretch/>
        </p:blipFill>
        <p:spPr bwMode="auto">
          <a:xfrm>
            <a:off x="9036561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17817" r="70943" b="62547"/>
          <a:stretch/>
        </p:blipFill>
        <p:spPr bwMode="auto">
          <a:xfrm>
            <a:off x="7451705" y="935458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8" t="40563" r="13328" b="40094"/>
          <a:stretch/>
        </p:blipFill>
        <p:spPr>
          <a:xfrm>
            <a:off x="4897378" y="3385974"/>
            <a:ext cx="692053" cy="11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7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Large Sound Cards | Unit 5</a:t>
            </a:r>
            <a:endParaRPr lang="en-US" sz="20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7913" r="78153" b="69222"/>
          <a:stretch/>
        </p:blipFill>
        <p:spPr bwMode="auto">
          <a:xfrm>
            <a:off x="384193" y="906561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17913" r="67539" b="69354"/>
          <a:stretch/>
        </p:blipFill>
        <p:spPr bwMode="auto">
          <a:xfrm>
            <a:off x="1171793" y="906560"/>
            <a:ext cx="683517" cy="1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7812" r="56796" b="68917"/>
          <a:stretch/>
        </p:blipFill>
        <p:spPr bwMode="auto">
          <a:xfrm>
            <a:off x="1963976" y="906560"/>
            <a:ext cx="686247" cy="11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17812" r="46183" b="68917"/>
          <a:stretch/>
        </p:blipFill>
        <p:spPr bwMode="auto">
          <a:xfrm>
            <a:off x="2662590" y="907648"/>
            <a:ext cx="703316" cy="11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7609" r="35570" b="69120"/>
          <a:stretch/>
        </p:blipFill>
        <p:spPr bwMode="auto">
          <a:xfrm>
            <a:off x="3407729" y="906560"/>
            <a:ext cx="695924" cy="11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17609" r="24826" b="69120"/>
          <a:stretch/>
        </p:blipFill>
        <p:spPr bwMode="auto">
          <a:xfrm>
            <a:off x="4174230" y="917230"/>
            <a:ext cx="679673" cy="11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32595" r="78022" b="54540"/>
          <a:stretch/>
        </p:blipFill>
        <p:spPr bwMode="auto">
          <a:xfrm>
            <a:off x="393509" y="2118242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32494" r="67408" b="54641"/>
          <a:stretch/>
        </p:blipFill>
        <p:spPr bwMode="auto">
          <a:xfrm>
            <a:off x="1165606" y="2118241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32595" r="56663" b="54540"/>
          <a:stretch/>
        </p:blipFill>
        <p:spPr bwMode="auto">
          <a:xfrm>
            <a:off x="1980331" y="2125065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1" t="32696" r="46049" b="54439"/>
          <a:stretch/>
        </p:blipFill>
        <p:spPr bwMode="auto">
          <a:xfrm>
            <a:off x="2680755" y="2128769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32595" r="35435" b="54540"/>
          <a:stretch/>
        </p:blipFill>
        <p:spPr bwMode="auto">
          <a:xfrm>
            <a:off x="3412922" y="2131087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9" t="32494" r="24821" b="54641"/>
          <a:stretch/>
        </p:blipFill>
        <p:spPr bwMode="auto">
          <a:xfrm>
            <a:off x="4170109" y="2146741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47258" r="77880" b="39877"/>
          <a:stretch/>
        </p:blipFill>
        <p:spPr bwMode="auto">
          <a:xfrm>
            <a:off x="404244" y="3403948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47258" r="67401" b="39877"/>
          <a:stretch/>
        </p:blipFill>
        <p:spPr bwMode="auto">
          <a:xfrm>
            <a:off x="1178618" y="340131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47148" r="56639" b="39987"/>
          <a:stretch/>
        </p:blipFill>
        <p:spPr bwMode="auto">
          <a:xfrm>
            <a:off x="1986304" y="3408142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47148" r="46018" b="39987"/>
          <a:stretch/>
        </p:blipFill>
        <p:spPr bwMode="auto">
          <a:xfrm>
            <a:off x="2682857" y="3410672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47148" r="35397" b="39987"/>
          <a:stretch/>
        </p:blipFill>
        <p:spPr bwMode="auto">
          <a:xfrm>
            <a:off x="3436967" y="3408142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5" t="47257" r="24635" b="39878"/>
          <a:stretch/>
        </p:blipFill>
        <p:spPr bwMode="auto">
          <a:xfrm>
            <a:off x="4183121" y="3445436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61921" r="78022" b="25214"/>
          <a:stretch/>
        </p:blipFill>
        <p:spPr bwMode="auto">
          <a:xfrm>
            <a:off x="393509" y="4777410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61921" r="67260" b="25214"/>
          <a:stretch/>
        </p:blipFill>
        <p:spPr bwMode="auto">
          <a:xfrm>
            <a:off x="1178618" y="477740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61921" r="56639" b="25214"/>
          <a:stretch/>
        </p:blipFill>
        <p:spPr bwMode="auto">
          <a:xfrm>
            <a:off x="1977840" y="4802619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61921" r="46160" b="25214"/>
          <a:stretch/>
        </p:blipFill>
        <p:spPr bwMode="auto">
          <a:xfrm>
            <a:off x="2675918" y="4803248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2" t="61921" r="35398" b="25214"/>
          <a:stretch/>
        </p:blipFill>
        <p:spPr bwMode="auto">
          <a:xfrm>
            <a:off x="3414553" y="4814880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3" t="61921" r="24777" b="25214"/>
          <a:stretch/>
        </p:blipFill>
        <p:spPr bwMode="auto">
          <a:xfrm>
            <a:off x="4182777" y="4830383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5" t="61811" r="14015" b="25324"/>
          <a:stretch/>
        </p:blipFill>
        <p:spPr bwMode="auto">
          <a:xfrm>
            <a:off x="4924146" y="4814880"/>
            <a:ext cx="711844" cy="1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77211" r="78457" b="11300"/>
          <a:stretch/>
        </p:blipFill>
        <p:spPr bwMode="auto">
          <a:xfrm>
            <a:off x="6042022" y="4783686"/>
            <a:ext cx="686395" cy="10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77211" r="67647" b="11300"/>
          <a:stretch/>
        </p:blipFill>
        <p:spPr bwMode="auto">
          <a:xfrm>
            <a:off x="6769375" y="4783686"/>
            <a:ext cx="705656" cy="10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t="77211" r="57026" b="11300"/>
          <a:stretch/>
        </p:blipFill>
        <p:spPr bwMode="auto">
          <a:xfrm>
            <a:off x="7519307" y="4783297"/>
            <a:ext cx="723098" cy="11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77211" r="46405" b="11300"/>
          <a:stretch/>
        </p:blipFill>
        <p:spPr bwMode="auto">
          <a:xfrm>
            <a:off x="8295617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77211" r="35784" b="11300"/>
          <a:stretch/>
        </p:blipFill>
        <p:spPr bwMode="auto">
          <a:xfrm>
            <a:off x="9036561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t="18146" r="52239" b="62218"/>
          <a:stretch/>
        </p:blipFill>
        <p:spPr bwMode="auto">
          <a:xfrm>
            <a:off x="8195049" y="925454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17817" r="70943" b="62547"/>
          <a:stretch/>
        </p:blipFill>
        <p:spPr bwMode="auto">
          <a:xfrm>
            <a:off x="7451705" y="935458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5" t="18146" r="33536" b="62218"/>
          <a:stretch/>
        </p:blipFill>
        <p:spPr bwMode="auto">
          <a:xfrm>
            <a:off x="8934745" y="929331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8" t="40563" r="13328" b="40094"/>
          <a:stretch/>
        </p:blipFill>
        <p:spPr>
          <a:xfrm>
            <a:off x="4897378" y="3385974"/>
            <a:ext cx="692053" cy="11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3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Large Sound Cards | Unit 6</a:t>
            </a:r>
            <a:endParaRPr lang="en-US" sz="20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7913" r="78153" b="69222"/>
          <a:stretch/>
        </p:blipFill>
        <p:spPr bwMode="auto">
          <a:xfrm>
            <a:off x="384193" y="906561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17913" r="67539" b="69354"/>
          <a:stretch/>
        </p:blipFill>
        <p:spPr bwMode="auto">
          <a:xfrm>
            <a:off x="1171793" y="906560"/>
            <a:ext cx="683517" cy="1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7812" r="56796" b="68917"/>
          <a:stretch/>
        </p:blipFill>
        <p:spPr bwMode="auto">
          <a:xfrm>
            <a:off x="1963976" y="906560"/>
            <a:ext cx="686247" cy="11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17812" r="46183" b="68917"/>
          <a:stretch/>
        </p:blipFill>
        <p:spPr bwMode="auto">
          <a:xfrm>
            <a:off x="2662590" y="907648"/>
            <a:ext cx="703316" cy="11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7609" r="35570" b="69120"/>
          <a:stretch/>
        </p:blipFill>
        <p:spPr bwMode="auto">
          <a:xfrm>
            <a:off x="3407729" y="906560"/>
            <a:ext cx="695924" cy="11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17609" r="24826" b="69120"/>
          <a:stretch/>
        </p:blipFill>
        <p:spPr bwMode="auto">
          <a:xfrm>
            <a:off x="4174230" y="917230"/>
            <a:ext cx="679673" cy="11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32595" r="78022" b="54540"/>
          <a:stretch/>
        </p:blipFill>
        <p:spPr bwMode="auto">
          <a:xfrm>
            <a:off x="393509" y="2118242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32494" r="67408" b="54641"/>
          <a:stretch/>
        </p:blipFill>
        <p:spPr bwMode="auto">
          <a:xfrm>
            <a:off x="1165606" y="2118241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32595" r="56663" b="54540"/>
          <a:stretch/>
        </p:blipFill>
        <p:spPr bwMode="auto">
          <a:xfrm>
            <a:off x="1980331" y="2125065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1" t="32696" r="46049" b="54439"/>
          <a:stretch/>
        </p:blipFill>
        <p:spPr bwMode="auto">
          <a:xfrm>
            <a:off x="2680755" y="2128769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32595" r="35435" b="54540"/>
          <a:stretch/>
        </p:blipFill>
        <p:spPr bwMode="auto">
          <a:xfrm>
            <a:off x="3412922" y="2131087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9" t="32494" r="24821" b="54641"/>
          <a:stretch/>
        </p:blipFill>
        <p:spPr bwMode="auto">
          <a:xfrm>
            <a:off x="4170109" y="2146741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47258" r="77880" b="39877"/>
          <a:stretch/>
        </p:blipFill>
        <p:spPr bwMode="auto">
          <a:xfrm>
            <a:off x="404244" y="3403948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47258" r="67401" b="39877"/>
          <a:stretch/>
        </p:blipFill>
        <p:spPr bwMode="auto">
          <a:xfrm>
            <a:off x="1178618" y="340131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47148" r="56639" b="39987"/>
          <a:stretch/>
        </p:blipFill>
        <p:spPr bwMode="auto">
          <a:xfrm>
            <a:off x="1986304" y="3408142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47148" r="46018" b="39987"/>
          <a:stretch/>
        </p:blipFill>
        <p:spPr bwMode="auto">
          <a:xfrm>
            <a:off x="2682857" y="3410672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47148" r="35397" b="39987"/>
          <a:stretch/>
        </p:blipFill>
        <p:spPr bwMode="auto">
          <a:xfrm>
            <a:off x="3436967" y="3408142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5" t="47257" r="24635" b="39878"/>
          <a:stretch/>
        </p:blipFill>
        <p:spPr bwMode="auto">
          <a:xfrm>
            <a:off x="4183121" y="3445436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61921" r="78022" b="25214"/>
          <a:stretch/>
        </p:blipFill>
        <p:spPr bwMode="auto">
          <a:xfrm>
            <a:off x="393509" y="4777410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61921" r="67260" b="25214"/>
          <a:stretch/>
        </p:blipFill>
        <p:spPr bwMode="auto">
          <a:xfrm>
            <a:off x="1178618" y="477740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61921" r="56639" b="25214"/>
          <a:stretch/>
        </p:blipFill>
        <p:spPr bwMode="auto">
          <a:xfrm>
            <a:off x="1977840" y="4802619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61921" r="46160" b="25214"/>
          <a:stretch/>
        </p:blipFill>
        <p:spPr bwMode="auto">
          <a:xfrm>
            <a:off x="2675918" y="4803248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2" t="61921" r="35398" b="25214"/>
          <a:stretch/>
        </p:blipFill>
        <p:spPr bwMode="auto">
          <a:xfrm>
            <a:off x="3414553" y="4814880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3" t="61921" r="24777" b="25214"/>
          <a:stretch/>
        </p:blipFill>
        <p:spPr bwMode="auto">
          <a:xfrm>
            <a:off x="4182777" y="4830383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5" t="61811" r="14015" b="25324"/>
          <a:stretch/>
        </p:blipFill>
        <p:spPr bwMode="auto">
          <a:xfrm>
            <a:off x="4924146" y="4814880"/>
            <a:ext cx="711844" cy="1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77211" r="78457" b="11300"/>
          <a:stretch/>
        </p:blipFill>
        <p:spPr bwMode="auto">
          <a:xfrm>
            <a:off x="6042022" y="4783686"/>
            <a:ext cx="686395" cy="10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77211" r="67647" b="11300"/>
          <a:stretch/>
        </p:blipFill>
        <p:spPr bwMode="auto">
          <a:xfrm>
            <a:off x="6769375" y="4783686"/>
            <a:ext cx="705656" cy="10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t="77211" r="57026" b="11300"/>
          <a:stretch/>
        </p:blipFill>
        <p:spPr bwMode="auto">
          <a:xfrm>
            <a:off x="7519307" y="4783297"/>
            <a:ext cx="723098" cy="11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77211" r="46405" b="11300"/>
          <a:stretch/>
        </p:blipFill>
        <p:spPr bwMode="auto">
          <a:xfrm>
            <a:off x="8295617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77211" r="35784" b="11300"/>
          <a:stretch/>
        </p:blipFill>
        <p:spPr bwMode="auto">
          <a:xfrm>
            <a:off x="9036561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t="18146" r="52239" b="62218"/>
          <a:stretch/>
        </p:blipFill>
        <p:spPr bwMode="auto">
          <a:xfrm>
            <a:off x="8195049" y="925454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17817" r="70943" b="62547"/>
          <a:stretch/>
        </p:blipFill>
        <p:spPr bwMode="auto">
          <a:xfrm>
            <a:off x="7451705" y="935458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5" t="18146" r="33536" b="62218"/>
          <a:stretch/>
        </p:blipFill>
        <p:spPr bwMode="auto">
          <a:xfrm>
            <a:off x="8934745" y="929331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8" t="40563" r="13328" b="40094"/>
          <a:stretch/>
        </p:blipFill>
        <p:spPr>
          <a:xfrm>
            <a:off x="4897378" y="3385974"/>
            <a:ext cx="692053" cy="11883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7" t="40563" b="40094"/>
          <a:stretch/>
        </p:blipFill>
        <p:spPr>
          <a:xfrm>
            <a:off x="5603256" y="3385697"/>
            <a:ext cx="767145" cy="11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9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Large Sound Cards | Units 7-14</a:t>
            </a:r>
            <a:endParaRPr lang="en-US" sz="20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7913" r="78153" b="69222"/>
          <a:stretch/>
        </p:blipFill>
        <p:spPr bwMode="auto">
          <a:xfrm>
            <a:off x="384193" y="906561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17913" r="67539" b="69354"/>
          <a:stretch/>
        </p:blipFill>
        <p:spPr bwMode="auto">
          <a:xfrm>
            <a:off x="1171793" y="906560"/>
            <a:ext cx="683517" cy="1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7812" r="56796" b="68917"/>
          <a:stretch/>
        </p:blipFill>
        <p:spPr bwMode="auto">
          <a:xfrm>
            <a:off x="1963976" y="906560"/>
            <a:ext cx="686247" cy="11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17812" r="46183" b="68917"/>
          <a:stretch/>
        </p:blipFill>
        <p:spPr bwMode="auto">
          <a:xfrm>
            <a:off x="2662590" y="907648"/>
            <a:ext cx="703316" cy="11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7609" r="35570" b="69120"/>
          <a:stretch/>
        </p:blipFill>
        <p:spPr bwMode="auto">
          <a:xfrm>
            <a:off x="3407729" y="906560"/>
            <a:ext cx="695924" cy="11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17609" r="24826" b="69120"/>
          <a:stretch/>
        </p:blipFill>
        <p:spPr bwMode="auto">
          <a:xfrm>
            <a:off x="4174230" y="917230"/>
            <a:ext cx="679673" cy="11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32595" r="78022" b="54540"/>
          <a:stretch/>
        </p:blipFill>
        <p:spPr bwMode="auto">
          <a:xfrm>
            <a:off x="393509" y="2118242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32494" r="67408" b="54641"/>
          <a:stretch/>
        </p:blipFill>
        <p:spPr bwMode="auto">
          <a:xfrm>
            <a:off x="1165606" y="2118241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32595" r="56663" b="54540"/>
          <a:stretch/>
        </p:blipFill>
        <p:spPr bwMode="auto">
          <a:xfrm>
            <a:off x="1980331" y="2125065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1" t="32696" r="46049" b="54439"/>
          <a:stretch/>
        </p:blipFill>
        <p:spPr bwMode="auto">
          <a:xfrm>
            <a:off x="2680755" y="2128769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32595" r="35435" b="54540"/>
          <a:stretch/>
        </p:blipFill>
        <p:spPr bwMode="auto">
          <a:xfrm>
            <a:off x="3412922" y="2131087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9" t="32494" r="24821" b="54641"/>
          <a:stretch/>
        </p:blipFill>
        <p:spPr bwMode="auto">
          <a:xfrm>
            <a:off x="4170109" y="2146741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47258" r="77880" b="39877"/>
          <a:stretch/>
        </p:blipFill>
        <p:spPr bwMode="auto">
          <a:xfrm>
            <a:off x="404244" y="3403948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47258" r="67401" b="39877"/>
          <a:stretch/>
        </p:blipFill>
        <p:spPr bwMode="auto">
          <a:xfrm>
            <a:off x="1178618" y="340131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47148" r="56639" b="39987"/>
          <a:stretch/>
        </p:blipFill>
        <p:spPr bwMode="auto">
          <a:xfrm>
            <a:off x="1986304" y="3408142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47148" r="46018" b="39987"/>
          <a:stretch/>
        </p:blipFill>
        <p:spPr bwMode="auto">
          <a:xfrm>
            <a:off x="2682857" y="3410672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47148" r="35397" b="39987"/>
          <a:stretch/>
        </p:blipFill>
        <p:spPr bwMode="auto">
          <a:xfrm>
            <a:off x="3436967" y="3408142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5" t="47257" r="24635" b="39878"/>
          <a:stretch/>
        </p:blipFill>
        <p:spPr bwMode="auto">
          <a:xfrm>
            <a:off x="4183121" y="3445436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61921" r="78022" b="25214"/>
          <a:stretch/>
        </p:blipFill>
        <p:spPr bwMode="auto">
          <a:xfrm>
            <a:off x="393509" y="4777410"/>
            <a:ext cx="703156" cy="10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61921" r="67260" b="25214"/>
          <a:stretch/>
        </p:blipFill>
        <p:spPr bwMode="auto">
          <a:xfrm>
            <a:off x="1178618" y="4777409"/>
            <a:ext cx="703154" cy="1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61921" r="56639" b="25214"/>
          <a:stretch/>
        </p:blipFill>
        <p:spPr bwMode="auto">
          <a:xfrm>
            <a:off x="1977840" y="4802619"/>
            <a:ext cx="691381" cy="10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61921" r="46160" b="25214"/>
          <a:stretch/>
        </p:blipFill>
        <p:spPr bwMode="auto">
          <a:xfrm>
            <a:off x="2675918" y="4803248"/>
            <a:ext cx="708577" cy="11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2" t="61921" r="35398" b="25214"/>
          <a:stretch/>
        </p:blipFill>
        <p:spPr bwMode="auto">
          <a:xfrm>
            <a:off x="3414553" y="4814880"/>
            <a:ext cx="701129" cy="10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3" t="61921" r="24777" b="25214"/>
          <a:stretch/>
        </p:blipFill>
        <p:spPr bwMode="auto">
          <a:xfrm>
            <a:off x="4182777" y="4830383"/>
            <a:ext cx="684758" cy="1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5" t="61811" r="14015" b="25324"/>
          <a:stretch/>
        </p:blipFill>
        <p:spPr bwMode="auto">
          <a:xfrm>
            <a:off x="4924146" y="4814880"/>
            <a:ext cx="711844" cy="1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77211" r="78457" b="11300"/>
          <a:stretch/>
        </p:blipFill>
        <p:spPr bwMode="auto">
          <a:xfrm>
            <a:off x="6042022" y="4783686"/>
            <a:ext cx="686395" cy="10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77211" r="67647" b="11300"/>
          <a:stretch/>
        </p:blipFill>
        <p:spPr bwMode="auto">
          <a:xfrm>
            <a:off x="6769375" y="4783686"/>
            <a:ext cx="705656" cy="10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t="77211" r="57026" b="11300"/>
          <a:stretch/>
        </p:blipFill>
        <p:spPr bwMode="auto">
          <a:xfrm>
            <a:off x="7519307" y="4783297"/>
            <a:ext cx="723098" cy="11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77211" r="46405" b="11300"/>
          <a:stretch/>
        </p:blipFill>
        <p:spPr bwMode="auto">
          <a:xfrm>
            <a:off x="8295617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fundations s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77211" r="35784" b="11300"/>
          <a:stretch/>
        </p:blipFill>
        <p:spPr bwMode="auto">
          <a:xfrm>
            <a:off x="9036561" y="4792312"/>
            <a:ext cx="687732" cy="11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t="18146" r="52239" b="62218"/>
          <a:stretch/>
        </p:blipFill>
        <p:spPr bwMode="auto">
          <a:xfrm>
            <a:off x="8195049" y="925454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17817" r="70943" b="62547"/>
          <a:stretch/>
        </p:blipFill>
        <p:spPr bwMode="auto">
          <a:xfrm>
            <a:off x="7451705" y="935458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5" t="18146" r="33536" b="62218"/>
          <a:stretch/>
        </p:blipFill>
        <p:spPr bwMode="auto">
          <a:xfrm>
            <a:off x="8934745" y="929331"/>
            <a:ext cx="64505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42723" r="70943" b="37641"/>
          <a:stretch/>
        </p:blipFill>
        <p:spPr bwMode="auto">
          <a:xfrm>
            <a:off x="10144583" y="883355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67340" r="70568" b="13024"/>
          <a:stretch/>
        </p:blipFill>
        <p:spPr bwMode="auto">
          <a:xfrm>
            <a:off x="10949250" y="883355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42723" r="51831" b="37641"/>
          <a:stretch/>
        </p:blipFill>
        <p:spPr bwMode="auto">
          <a:xfrm>
            <a:off x="10144585" y="2186033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5" t="67050" r="52206" b="13314"/>
          <a:stretch/>
        </p:blipFill>
        <p:spPr bwMode="auto">
          <a:xfrm>
            <a:off x="10949249" y="2172754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42723" r="33469" b="37641"/>
          <a:stretch/>
        </p:blipFill>
        <p:spPr bwMode="auto">
          <a:xfrm>
            <a:off x="10119966" y="3526634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67340" r="33469" b="13024"/>
          <a:stretch/>
        </p:blipFill>
        <p:spPr bwMode="auto">
          <a:xfrm>
            <a:off x="10949249" y="3491386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0" t="43013" r="14731" b="37351"/>
          <a:stretch/>
        </p:blipFill>
        <p:spPr bwMode="auto">
          <a:xfrm>
            <a:off x="10145714" y="4867235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Image result for fundations glued sound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0" t="67340" r="15481" b="13024"/>
          <a:stretch/>
        </p:blipFill>
        <p:spPr bwMode="auto">
          <a:xfrm>
            <a:off x="10949248" y="4867235"/>
            <a:ext cx="648763" cy="1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8" t="40563" r="13328" b="40094"/>
          <a:stretch/>
        </p:blipFill>
        <p:spPr>
          <a:xfrm>
            <a:off x="4897378" y="3385974"/>
            <a:ext cx="692053" cy="11883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7" t="40563" b="40094"/>
          <a:stretch/>
        </p:blipFill>
        <p:spPr>
          <a:xfrm>
            <a:off x="5603256" y="3385697"/>
            <a:ext cx="767145" cy="11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413521" y="798229"/>
            <a:ext cx="717817" cy="839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118112" y="797296"/>
            <a:ext cx="717817" cy="83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56434" y="790179"/>
            <a:ext cx="717817" cy="83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77014" y="810177"/>
            <a:ext cx="717817" cy="83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30800" y="811335"/>
            <a:ext cx="717817" cy="8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4025243" y="810268"/>
            <a:ext cx="717817" cy="83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92253" y="1637852"/>
            <a:ext cx="717817" cy="839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124881" y="1651351"/>
            <a:ext cx="717817" cy="839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56434" y="1650439"/>
            <a:ext cx="717817" cy="839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56447" y="1650013"/>
            <a:ext cx="717817" cy="83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317393" y="1651351"/>
            <a:ext cx="717817" cy="839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36625" y="1625972"/>
            <a:ext cx="717817" cy="839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400938" y="2548578"/>
            <a:ext cx="717817" cy="83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30061" y="2491546"/>
            <a:ext cx="734291" cy="879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78666" y="2494683"/>
            <a:ext cx="734291" cy="879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48188" y="2516913"/>
            <a:ext cx="678187" cy="833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61606" y="2546766"/>
            <a:ext cx="678187" cy="833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35232" y="2520559"/>
            <a:ext cx="721826" cy="865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57058" y="2516153"/>
            <a:ext cx="721826" cy="8650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424312" y="3372202"/>
            <a:ext cx="721826" cy="86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101059" y="3360169"/>
            <a:ext cx="721826" cy="865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57164" y="3381223"/>
            <a:ext cx="721826" cy="86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86564" y="3390647"/>
            <a:ext cx="721826" cy="8650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325170" y="3381426"/>
            <a:ext cx="721826" cy="8650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91060" y="3349190"/>
            <a:ext cx="721826" cy="86507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75930" y="3381223"/>
            <a:ext cx="721826" cy="86507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Standard Sound Cards | Units 1&amp;2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468468" y="5948703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1217865" y="5967297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797062"/>
            <a:ext cx="717817" cy="839623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796129"/>
            <a:ext cx="717817" cy="83962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789012"/>
            <a:ext cx="717817" cy="83962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09010"/>
            <a:ext cx="717817" cy="839623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10168"/>
            <a:ext cx="717817" cy="839623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09101"/>
            <a:ext cx="717817" cy="83962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36685"/>
            <a:ext cx="717817" cy="83962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50184"/>
            <a:ext cx="717817" cy="83962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49272"/>
            <a:ext cx="717817" cy="83962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48846"/>
            <a:ext cx="717817" cy="83962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50184"/>
            <a:ext cx="717817" cy="83962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24805"/>
            <a:ext cx="717817" cy="83962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47411"/>
            <a:ext cx="717817" cy="83962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490379"/>
            <a:ext cx="734291" cy="87966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493516"/>
            <a:ext cx="734291" cy="879663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15746"/>
            <a:ext cx="678187" cy="83359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45599"/>
            <a:ext cx="678187" cy="83359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19392"/>
            <a:ext cx="721826" cy="86507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14986"/>
            <a:ext cx="721826" cy="86507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71035"/>
            <a:ext cx="721826" cy="86507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59002"/>
            <a:ext cx="721826" cy="86507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380056"/>
            <a:ext cx="721826" cy="86507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389480"/>
            <a:ext cx="721826" cy="86507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380259"/>
            <a:ext cx="721826" cy="865070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48023"/>
            <a:ext cx="721826" cy="86507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380056"/>
            <a:ext cx="721826" cy="865070"/>
          </a:xfrm>
          <a:prstGeom prst="rect">
            <a:avLst/>
          </a:prstGeom>
        </p:spPr>
      </p:pic>
      <p:sp>
        <p:nvSpPr>
          <p:cNvPr id="199" name="Rounded Rectangle 198"/>
          <p:cNvSpPr/>
          <p:nvPr/>
        </p:nvSpPr>
        <p:spPr>
          <a:xfrm>
            <a:off x="442584" y="5947536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1191981" y="5966130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818218"/>
            <a:ext cx="717817" cy="83962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817285"/>
            <a:ext cx="717817" cy="83962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810168"/>
            <a:ext cx="717817" cy="839623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30166"/>
            <a:ext cx="717817" cy="83962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31324"/>
            <a:ext cx="717817" cy="83962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30257"/>
            <a:ext cx="717817" cy="83962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57841"/>
            <a:ext cx="717817" cy="83962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71340"/>
            <a:ext cx="717817" cy="83962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70428"/>
            <a:ext cx="717817" cy="83962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70002"/>
            <a:ext cx="717817" cy="83962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71340"/>
            <a:ext cx="717817" cy="83962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45961"/>
            <a:ext cx="717817" cy="83962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68567"/>
            <a:ext cx="717817" cy="83962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511535"/>
            <a:ext cx="734291" cy="87966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514672"/>
            <a:ext cx="734291" cy="87966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36902"/>
            <a:ext cx="678187" cy="833593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66755"/>
            <a:ext cx="678187" cy="83359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40548"/>
            <a:ext cx="721826" cy="865070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36142"/>
            <a:ext cx="721826" cy="865070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92191"/>
            <a:ext cx="721826" cy="86507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80158"/>
            <a:ext cx="721826" cy="865070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401212"/>
            <a:ext cx="721826" cy="86507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410636"/>
            <a:ext cx="721826" cy="86507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401415"/>
            <a:ext cx="721826" cy="86507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69179"/>
            <a:ext cx="721826" cy="865070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401212"/>
            <a:ext cx="721826" cy="865070"/>
          </a:xfrm>
          <a:prstGeom prst="rect">
            <a:avLst/>
          </a:prstGeom>
        </p:spPr>
      </p:pic>
      <p:sp>
        <p:nvSpPr>
          <p:cNvPr id="248" name="Rounded Rectangle 247"/>
          <p:cNvSpPr/>
          <p:nvPr/>
        </p:nvSpPr>
        <p:spPr>
          <a:xfrm>
            <a:off x="442584" y="5968692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1191981" y="5987286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39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413521" y="798229"/>
            <a:ext cx="717817" cy="839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118112" y="797296"/>
            <a:ext cx="717817" cy="83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56434" y="790179"/>
            <a:ext cx="717817" cy="83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77014" y="810177"/>
            <a:ext cx="717817" cy="83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30800" y="811335"/>
            <a:ext cx="717817" cy="8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4025243" y="810268"/>
            <a:ext cx="717817" cy="83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92253" y="1637852"/>
            <a:ext cx="717817" cy="839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124881" y="1651351"/>
            <a:ext cx="717817" cy="839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56434" y="1650439"/>
            <a:ext cx="717817" cy="839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56447" y="1650013"/>
            <a:ext cx="717817" cy="83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317393" y="1651351"/>
            <a:ext cx="717817" cy="839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36625" y="1625972"/>
            <a:ext cx="717817" cy="839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400938" y="2548578"/>
            <a:ext cx="717817" cy="83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30061" y="2491546"/>
            <a:ext cx="734291" cy="879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78666" y="2494683"/>
            <a:ext cx="734291" cy="879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48188" y="2516913"/>
            <a:ext cx="678187" cy="833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61606" y="2546766"/>
            <a:ext cx="678187" cy="833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35232" y="2520559"/>
            <a:ext cx="721826" cy="865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57058" y="2516153"/>
            <a:ext cx="721826" cy="8650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424312" y="3372202"/>
            <a:ext cx="721826" cy="86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101059" y="3360169"/>
            <a:ext cx="721826" cy="865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57164" y="3381223"/>
            <a:ext cx="721826" cy="86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86564" y="3390647"/>
            <a:ext cx="721826" cy="8650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325170" y="3381426"/>
            <a:ext cx="721826" cy="8650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91060" y="3349190"/>
            <a:ext cx="721826" cy="865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79443" y="4221613"/>
            <a:ext cx="721826" cy="8650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47583" y="4237289"/>
            <a:ext cx="721826" cy="8650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80465" y="4230412"/>
            <a:ext cx="721826" cy="8650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48815" y="4234907"/>
            <a:ext cx="721826" cy="8650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48218" y="4241509"/>
            <a:ext cx="721826" cy="86507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75930" y="3381223"/>
            <a:ext cx="721826" cy="86507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9" y="124711"/>
            <a:ext cx="514286" cy="523810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0" y="623882"/>
            <a:ext cx="12192000" cy="45719"/>
          </a:xfrm>
          <a:prstGeom prst="rect">
            <a:avLst/>
          </a:prstGeom>
          <a:solidFill>
            <a:srgbClr val="F5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ubtitle 2"/>
          <p:cNvSpPr txBox="1">
            <a:spLocks/>
          </p:cNvSpPr>
          <p:nvPr/>
        </p:nvSpPr>
        <p:spPr>
          <a:xfrm>
            <a:off x="874895" y="270938"/>
            <a:ext cx="11317105" cy="338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j-lt"/>
                <a:cs typeface="Times New Roman" panose="02020603050405020304" pitchFamily="18" charset="0"/>
              </a:rPr>
              <a:t>Standard Sound Cards | Unit 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468468" y="5948703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1217865" y="5967297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797062"/>
            <a:ext cx="717817" cy="839623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796129"/>
            <a:ext cx="717817" cy="83962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789012"/>
            <a:ext cx="717817" cy="83962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09010"/>
            <a:ext cx="717817" cy="839623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10168"/>
            <a:ext cx="717817" cy="839623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09101"/>
            <a:ext cx="717817" cy="83962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36685"/>
            <a:ext cx="717817" cy="83962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50184"/>
            <a:ext cx="717817" cy="83962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49272"/>
            <a:ext cx="717817" cy="83962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48846"/>
            <a:ext cx="717817" cy="83962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50184"/>
            <a:ext cx="717817" cy="83962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24805"/>
            <a:ext cx="717817" cy="83962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47411"/>
            <a:ext cx="717817" cy="83962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490379"/>
            <a:ext cx="734291" cy="87966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493516"/>
            <a:ext cx="734291" cy="879663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15746"/>
            <a:ext cx="678187" cy="83359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45599"/>
            <a:ext cx="678187" cy="83359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19392"/>
            <a:ext cx="721826" cy="86507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14986"/>
            <a:ext cx="721826" cy="86507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71035"/>
            <a:ext cx="721826" cy="86507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59002"/>
            <a:ext cx="721826" cy="86507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380056"/>
            <a:ext cx="721826" cy="86507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389480"/>
            <a:ext cx="721826" cy="86507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380259"/>
            <a:ext cx="721826" cy="865070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48023"/>
            <a:ext cx="721826" cy="865070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20446"/>
            <a:ext cx="721826" cy="865070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36122"/>
            <a:ext cx="721826" cy="86507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29245"/>
            <a:ext cx="721826" cy="86507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33740"/>
            <a:ext cx="721826" cy="86507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40342"/>
            <a:ext cx="721826" cy="86507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380056"/>
            <a:ext cx="721826" cy="865070"/>
          </a:xfrm>
          <a:prstGeom prst="rect">
            <a:avLst/>
          </a:prstGeom>
        </p:spPr>
      </p:pic>
      <p:sp>
        <p:nvSpPr>
          <p:cNvPr id="199" name="Rounded Rectangle 198"/>
          <p:cNvSpPr/>
          <p:nvPr/>
        </p:nvSpPr>
        <p:spPr>
          <a:xfrm>
            <a:off x="442584" y="5947536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1191981" y="5966130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r="89079" b="83991"/>
          <a:stretch/>
        </p:blipFill>
        <p:spPr>
          <a:xfrm>
            <a:off x="387637" y="818218"/>
            <a:ext cx="717817" cy="83962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11097" r="77982" b="83991"/>
          <a:stretch/>
        </p:blipFill>
        <p:spPr>
          <a:xfrm>
            <a:off x="1092228" y="817285"/>
            <a:ext cx="717817" cy="83962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22194" t="-221" r="66885" b="84212"/>
          <a:stretch/>
        </p:blipFill>
        <p:spPr>
          <a:xfrm>
            <a:off x="1830550" y="810168"/>
            <a:ext cx="717817" cy="839623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33291" t="221" r="55788" b="83770"/>
          <a:stretch/>
        </p:blipFill>
        <p:spPr>
          <a:xfrm>
            <a:off x="2551130" y="830166"/>
            <a:ext cx="717817" cy="83962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4564" r="44515" b="83991"/>
          <a:stretch/>
        </p:blipFill>
        <p:spPr>
          <a:xfrm>
            <a:off x="3304916" y="831324"/>
            <a:ext cx="717817" cy="83962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55661" r="33418" b="83991"/>
          <a:stretch/>
        </p:blipFill>
        <p:spPr>
          <a:xfrm>
            <a:off x="3999359" y="830257"/>
            <a:ext cx="717817" cy="83962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t="16115" r="89079" b="67876"/>
          <a:stretch/>
        </p:blipFill>
        <p:spPr>
          <a:xfrm>
            <a:off x="366369" y="1657841"/>
            <a:ext cx="717817" cy="83962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10921" t="16336" r="78158" b="67655"/>
          <a:stretch/>
        </p:blipFill>
        <p:spPr>
          <a:xfrm>
            <a:off x="1098997" y="1671340"/>
            <a:ext cx="717817" cy="83962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22194" t="16557" r="66885" b="67434"/>
          <a:stretch/>
        </p:blipFill>
        <p:spPr>
          <a:xfrm>
            <a:off x="1830550" y="1670428"/>
            <a:ext cx="717817" cy="83962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33115" t="16336" r="55964" b="67655"/>
          <a:stretch/>
        </p:blipFill>
        <p:spPr>
          <a:xfrm>
            <a:off x="2530563" y="1670002"/>
            <a:ext cx="717817" cy="83962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4388" t="16557" r="44691" b="67434"/>
          <a:stretch/>
        </p:blipFill>
        <p:spPr>
          <a:xfrm>
            <a:off x="3291509" y="1671340"/>
            <a:ext cx="717817" cy="83962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55837" t="16336" r="33242" b="67655"/>
          <a:stretch/>
        </p:blipFill>
        <p:spPr>
          <a:xfrm>
            <a:off x="4010741" y="1645961"/>
            <a:ext cx="717817" cy="83962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193" t="34054" r="88886" b="49937"/>
          <a:stretch/>
        </p:blipFill>
        <p:spPr>
          <a:xfrm>
            <a:off x="375054" y="2568567"/>
            <a:ext cx="717817" cy="83962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11393" t="33290" r="77436" b="49937"/>
          <a:stretch/>
        </p:blipFill>
        <p:spPr>
          <a:xfrm>
            <a:off x="1104177" y="2511535"/>
            <a:ext cx="734291" cy="87966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22313" t="33290" r="66516" b="49937"/>
          <a:stretch/>
        </p:blipFill>
        <p:spPr>
          <a:xfrm>
            <a:off x="1852782" y="2514672"/>
            <a:ext cx="734291" cy="87966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33762" t="33511" r="55920" b="50594"/>
          <a:stretch/>
        </p:blipFill>
        <p:spPr>
          <a:xfrm>
            <a:off x="2622304" y="2536902"/>
            <a:ext cx="678187" cy="833593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5035" t="33953" r="44647" b="50152"/>
          <a:stretch/>
        </p:blipFill>
        <p:spPr>
          <a:xfrm>
            <a:off x="3335722" y="2566755"/>
            <a:ext cx="678187" cy="83359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55468" t="33574" r="33550" b="49931"/>
          <a:stretch/>
        </p:blipFill>
        <p:spPr>
          <a:xfrm>
            <a:off x="4009348" y="2540548"/>
            <a:ext cx="721826" cy="865070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66565" t="33353" r="22453" b="50152"/>
          <a:stretch/>
        </p:blipFill>
        <p:spPr>
          <a:xfrm>
            <a:off x="4731174" y="2536142"/>
            <a:ext cx="721826" cy="865070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398" t="49728" r="88620" b="33777"/>
          <a:stretch/>
        </p:blipFill>
        <p:spPr>
          <a:xfrm>
            <a:off x="398428" y="3392191"/>
            <a:ext cx="721826" cy="86507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10967" t="49728" r="78051" b="33777"/>
          <a:stretch/>
        </p:blipFill>
        <p:spPr>
          <a:xfrm>
            <a:off x="1075175" y="3380158"/>
            <a:ext cx="721826" cy="865070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22240" t="50170" r="66778" b="33335"/>
          <a:stretch/>
        </p:blipFill>
        <p:spPr>
          <a:xfrm>
            <a:off x="1831280" y="3401212"/>
            <a:ext cx="721826" cy="86507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33161" t="50391" r="55857" b="33114"/>
          <a:stretch/>
        </p:blipFill>
        <p:spPr>
          <a:xfrm>
            <a:off x="2560680" y="3410636"/>
            <a:ext cx="721826" cy="86507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4434" t="50391" r="44584" b="33114"/>
          <a:stretch/>
        </p:blipFill>
        <p:spPr>
          <a:xfrm>
            <a:off x="3299286" y="3401415"/>
            <a:ext cx="721826" cy="86507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55883" t="50170" r="33135" b="33335"/>
          <a:stretch/>
        </p:blipFill>
        <p:spPr>
          <a:xfrm>
            <a:off x="4065176" y="3369179"/>
            <a:ext cx="721826" cy="865070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2"/>
          <a:srcRect l="-130" t="66506" r="89148" b="16999"/>
          <a:stretch/>
        </p:blipFill>
        <p:spPr>
          <a:xfrm>
            <a:off x="353559" y="4241602"/>
            <a:ext cx="721826" cy="86507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2"/>
          <a:srcRect l="11319" t="66506" r="77699" b="16999"/>
          <a:stretch/>
        </p:blipFill>
        <p:spPr>
          <a:xfrm>
            <a:off x="1121699" y="4257278"/>
            <a:ext cx="721826" cy="86507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 rotWithShape="1">
          <a:blip r:embed="rId2"/>
          <a:srcRect l="22064" t="66285" r="66954" b="17220"/>
          <a:stretch/>
        </p:blipFill>
        <p:spPr>
          <a:xfrm>
            <a:off x="1854581" y="4250401"/>
            <a:ext cx="721826" cy="865070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2"/>
          <a:srcRect l="33513" t="66506" r="55505" b="16999"/>
          <a:stretch/>
        </p:blipFill>
        <p:spPr>
          <a:xfrm>
            <a:off x="2622931" y="4254896"/>
            <a:ext cx="721826" cy="865070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2"/>
          <a:srcRect l="44434" t="66506" r="44584" b="16999"/>
          <a:stretch/>
        </p:blipFill>
        <p:spPr>
          <a:xfrm>
            <a:off x="3322334" y="4261498"/>
            <a:ext cx="721826" cy="865070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66804" t="50170" r="22214" b="33335"/>
          <a:stretch/>
        </p:blipFill>
        <p:spPr>
          <a:xfrm>
            <a:off x="4750046" y="3401212"/>
            <a:ext cx="721826" cy="865070"/>
          </a:xfrm>
          <a:prstGeom prst="rect">
            <a:avLst/>
          </a:prstGeom>
        </p:spPr>
      </p:pic>
      <p:sp>
        <p:nvSpPr>
          <p:cNvPr id="248" name="Rounded Rectangle 247"/>
          <p:cNvSpPr/>
          <p:nvPr/>
        </p:nvSpPr>
        <p:spPr>
          <a:xfrm>
            <a:off x="442584" y="5968692"/>
            <a:ext cx="592059" cy="725353"/>
          </a:xfrm>
          <a:prstGeom prst="roundRect">
            <a:avLst/>
          </a:prstGeom>
          <a:solidFill>
            <a:srgbClr val="FAE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1191981" y="5987286"/>
            <a:ext cx="624833" cy="725353"/>
          </a:xfrm>
          <a:prstGeom prst="roundRect">
            <a:avLst/>
          </a:prstGeom>
          <a:solidFill>
            <a:srgbClr val="EDC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75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DED48A177CFE41A8D7E251FD89967E" ma:contentTypeVersion="13" ma:contentTypeDescription="Create a new document." ma:contentTypeScope="" ma:versionID="c5d3de3ba5bea2368d7505c2589e01ed">
  <xsd:schema xmlns:xsd="http://www.w3.org/2001/XMLSchema" xmlns:xs="http://www.w3.org/2001/XMLSchema" xmlns:p="http://schemas.microsoft.com/office/2006/metadata/properties" xmlns:ns3="0ee6aa26-6dc8-47fc-9c11-6aaf8e360667" xmlns:ns4="a820ee88-a136-4897-9885-bd493575cd66" targetNamespace="http://schemas.microsoft.com/office/2006/metadata/properties" ma:root="true" ma:fieldsID="ee6c65d36e10b24d6cffe729ec37eb7c" ns3:_="" ns4:_="">
    <xsd:import namespace="0ee6aa26-6dc8-47fc-9c11-6aaf8e360667"/>
    <xsd:import namespace="a820ee88-a136-4897-9885-bd493575cd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6aa26-6dc8-47fc-9c11-6aaf8e3606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0ee88-a136-4897-9885-bd493575cd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2493B5-C8FE-4A90-BA4D-E16FCE4244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e6aa26-6dc8-47fc-9c11-6aaf8e360667"/>
    <ds:schemaRef ds:uri="a820ee88-a136-4897-9885-bd493575cd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8F5022-CDBD-4F44-A72B-889D5FD30F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2AB07-908C-4AA6-8B9B-EADC80859DC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0ee6aa26-6dc8-47fc-9c11-6aaf8e360667"/>
    <ds:schemaRef ds:uri="http://schemas.microsoft.com/office/infopath/2007/PartnerControls"/>
    <ds:schemaRef ds:uri="a820ee88-a136-4897-9885-bd493575cd6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Words>370</Words>
  <Application>Microsoft Office PowerPoint</Application>
  <PresentationFormat>Widescreen</PresentationFormat>
  <Paragraphs>95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Unicode MS</vt:lpstr>
      <vt:lpstr>Calibri</vt:lpstr>
      <vt:lpstr>Calibri Light</vt:lpstr>
      <vt:lpstr>CloudAhead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Lauryn Resotka</dc:creator>
  <cp:lastModifiedBy>Sullivan, Kali</cp:lastModifiedBy>
  <cp:revision>49</cp:revision>
  <dcterms:created xsi:type="dcterms:W3CDTF">2019-05-15T15:16:14Z</dcterms:created>
  <dcterms:modified xsi:type="dcterms:W3CDTF">2020-04-30T17:14:14Z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0x010100A1DED48A177CFE41A8D7E251FD89967E</vt:lpwstr>
  </property>
</Properties>
</file>